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Nunito"/>
      <p:regular r:id="rId64"/>
      <p:bold r:id="rId65"/>
      <p:italic r:id="rId66"/>
      <p:boldItalic r:id="rId67"/>
    </p:embeddedFont>
    <p:embeddedFont>
      <p:font typeface="Lobster"/>
      <p:regular r:id="rId68"/>
    </p:embeddedFont>
    <p:embeddedFont>
      <p:font typeface="Viga"/>
      <p:regular r:id="rId69"/>
    </p:embeddedFont>
    <p:embeddedFont>
      <p:font typeface="Fira Sans Extra Condensed Medium"/>
      <p:regular r:id="rId70"/>
      <p:bold r:id="rId71"/>
      <p:italic r:id="rId72"/>
      <p:boldItalic r:id="rId73"/>
    </p:embeddedFont>
    <p:embeddedFont>
      <p:font typeface="Gaegu"/>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3D25E1-A115-4680-817D-0203D4233BC7}">
  <a:tblStyle styleId="{363D25E1-A115-4680-817D-0203D4233B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raSansExtraCondensedMedium-boldItalic.fntdata"/><Relationship Id="rId72" Type="http://schemas.openxmlformats.org/officeDocument/2006/relationships/font" Target="fonts/FiraSansExtraCondensedMedium-italic.fntdata"/><Relationship Id="rId31" Type="http://schemas.openxmlformats.org/officeDocument/2006/relationships/slide" Target="slides/slide25.xml"/><Relationship Id="rId75" Type="http://schemas.openxmlformats.org/officeDocument/2006/relationships/font" Target="fonts/Gaegu-bold.fntdata"/><Relationship Id="rId30" Type="http://schemas.openxmlformats.org/officeDocument/2006/relationships/slide" Target="slides/slide24.xml"/><Relationship Id="rId74" Type="http://schemas.openxmlformats.org/officeDocument/2006/relationships/font" Target="fonts/Gaegu-regular.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FiraSansExtraCondensedMedium-bold.fntdata"/><Relationship Id="rId70" Type="http://schemas.openxmlformats.org/officeDocument/2006/relationships/font" Target="fonts/FiraSansExtraCondensed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Nuni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Nunito-italic.fntdata"/><Relationship Id="rId21" Type="http://schemas.openxmlformats.org/officeDocument/2006/relationships/slide" Target="slides/slide15.xml"/><Relationship Id="rId65" Type="http://schemas.openxmlformats.org/officeDocument/2006/relationships/font" Target="fonts/Nunito-bold.fntdata"/><Relationship Id="rId24" Type="http://schemas.openxmlformats.org/officeDocument/2006/relationships/slide" Target="slides/slide18.xml"/><Relationship Id="rId68" Type="http://schemas.openxmlformats.org/officeDocument/2006/relationships/font" Target="fonts/Lobster-regular.fntdata"/><Relationship Id="rId23" Type="http://schemas.openxmlformats.org/officeDocument/2006/relationships/slide" Target="slides/slide17.xml"/><Relationship Id="rId67" Type="http://schemas.openxmlformats.org/officeDocument/2006/relationships/font" Target="fonts/Nuni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Vig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31917de4f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31917de4f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316b7caae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2316b7caae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Computing as a service. Just like going to a movie, or getting a haircut, or legal advice on how not to get sued by book publishers...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You don't need to own the computing resources in order to use computing resources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big cloud computing companies portion out there computers for different purposes.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Ketim will talk more about the levels of cloud computing when he goes over models. There are a bunch of different needs when it comes to computing: do you need storage? somewhere to build an app? Do you just need the computing power to run your own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Cloud computing is flexible!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316b7caae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316b7caae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break this down into two main concepts: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You're probably somewhat familiar with the cloud in some capacity.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Something is stored, and is sent to you, and sent back.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316b7caae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316b7caae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virtual: a simulated creation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 easy way to think of this is when you want to run a different OS on your computer.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Virtual Machine: simulated computer, not connected directly to hardware. It's essentially a walled garden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You decide what resources you want your computer to pass on to the VM. We'll talk more in a bit about how that works.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you've ever used virtual box, or some other program to run a system.</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316b7caae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316b7caae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the previous slide, Virutal Box is an example of a hypervisor.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Starting from the base, you have your computer, which runs an OS. On the OS, you have a hypervisor (like virtual box), which then is able to create Virtual Machines.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That's how it works for individual users. For large scale companies, they'll often omit the OS layer, and build the hypervisor directly on the hardware.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316b7caae6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316b7caae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computer can essentially run many computers on itself, each with a different purpose. These can be rented out as a portion of a computer's resources, as they have no idea that the other VMs are also running on the computer.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When you have computers that are dedicated to a single purpose, like a server, it's likely not all its power is being utilized. This is pretty inefficient, especially if you're the one buying the computers. No waste!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4d1bcd6c7a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4d1bcd6c7a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316b7caae6_1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316b7caae6_1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316b7caae6_1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316b7caae6_1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Near immediate access: still need to setup the access, there is always some initial time required to get the service matched to the expectations.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316b7caae6_1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316b7caae6_1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316b7caae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316b7caae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31917de4f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31917de4f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provides many different products and services depending on what the client needs.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Developer environments, web app manager, database managers by type, security, cloud monitoring, data storage in various forms,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mentioned before, cloud computing is flexible!!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316b7caae6_1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316b7caae6_1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Demand on any system and the resources it uses will never be constant. There will be times where you need a lot of power, or sudden dips where almost none is required. Because cloud computing can be pay for what you need, this reduces the amount of money spent on computing power.</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316b7caae6_1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316b7caae6_1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large companies have dedicated security staff to oversee their services. They have it already in place, and they have experience dealing with all sorts of threats. Trying to do your own security, unless you spend a lot on it, may not be quite as good.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31917de4f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31917de4f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58b932cb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58b932cb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8d5abc0f5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28d5abc0f5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58b932cb9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58b932cb9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8d5abc0f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8d5abc0f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8d5abc0f5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8d5abc0f5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8d5abc0f5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8d5abc0f5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59b39ff1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59b39ff1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8d5abc0f5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8d5abc0f5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8d5abc0f5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8d5abc0f5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31917de4f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31917de4f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4d1bcd6c7a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4d1bcd6c7a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59c1e7c15d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59c1e7c15d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59c1e7c15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59c1e7c15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59c1e7c15d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59c1e7c15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59c1e7c15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59c1e7c15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31917de4f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31917de4f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31917de4f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31917de4f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59b39ff1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59b39ff1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to save money, so I'm going to do everything myself!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that already exists? Well not like this it doesn’t!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4d1bcd6c7a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4d1bcd6c7a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231917de4f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231917de4f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31917de4f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31917de4f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31917de4f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31917de4f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31917de4f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31917de4f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31917de4ff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31917de4f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31917de4f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231917de4f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314285346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31428534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Nunito"/>
                <a:ea typeface="Nunito"/>
                <a:cs typeface="Nunito"/>
                <a:sym typeface="Nunito"/>
              </a:rPr>
              <a:t>How is reliability and performance guaranteed? </a:t>
            </a:r>
            <a:endParaRPr b="1" sz="15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Before we dive deep into how each aspect of reliability and performance in cloud computing works, let's take a look at the bigger picture. How does a cloud computing system guarantee that it's both reliable and performs well? It's a crucial question. After all, in today's digitally-driven world, any downtime or latency can have serious consequences, impacting user experience, productivity, and even revenue.</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Cloud computing relies on several key mechanisms working in harmony to create a robust and efficient system. So those key mechanisms are:</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High Availability</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Load Balancing</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Scalability</a:t>
            </a: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Data Replication</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Monitoring and Automation</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Font typeface="Nunito"/>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And on the next slides, we'll take a closer look at each of these mechanisms, understanding how they function and their role in ensuring reliability and performance in cloud computing.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3160128a3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3160128a3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Nunito"/>
                <a:ea typeface="Nunito"/>
                <a:cs typeface="Nunito"/>
                <a:sym typeface="Nunito"/>
              </a:rPr>
              <a:t>High Availability </a:t>
            </a:r>
            <a:endParaRPr b="1" sz="15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Let's begin our discussion by focusing on a key aspect of reliability in cloud computing - High Availability. High Availability is a critical design principle that aims to minimize downtime and provide nearly continuous access to services.</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The question is - how is this achieved? There are two primary strategies that cloud service providers employ - replication and redundancy.</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Replication involves creating multiple instances of data or services. This ensures that even if one instance fails, others are still available to keep the service running. Redundancy, on the other hand, involves provisioning extra resources as backup.</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But these strategies are not limited to a single data center or location. Cloud providers distribute data and services across multiple geographic regions around the world. This approach is known as geographic distribution, and it ensures resilience against localized failures or disasters.</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And, cloud providers utilize automatic failover systems. These systems are designed to detect failures in servers and reroute user requests to functioning servers. This happens seamlessly, without noticeable disruption to the user.</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So, through strategies such as replication, redundancy, geographic distribution, and automatic failover, High Availability ensures that cloud services remain accessible and reliable, contributing significantly to the overall user experience.</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3160128a3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3160128a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Nunito"/>
                <a:ea typeface="Nunito"/>
                <a:cs typeface="Nunito"/>
                <a:sym typeface="Nunito"/>
              </a:rPr>
              <a:t>Load Balancing</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The next important aspect of performance and reliability in cloud computing is Load Balancing.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Load balancing is the act of distributing workloads and network traffic across multiple servers to ensure none of them are overloaded, which in turn, ensures smoother and more efficient performance.</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So why is Load Balancing critical? Answer is simple. When a single server is overwhelmed with too many requests, the result is often slow response times or even server crashes. To prevent this from happening, load balancers exist. These devices distribute incoming network traffic across a group of backend servers, also known as a server farm or server pool.</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This distribution helps ensure that no single server bears too much demand. By spreading the requests evenly, load balancing allows all servers to operate at an optimal level, resulting in faster, more responsive applications.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59b39ff1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59b39ff1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Infrastructure: Servers, data storage, data backups, computer terminals, networking equipment, software, etc.You need some sort of physical space to store all of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Security: How to prevent outside intrusions? How to prevent data loss? Do you deal with sensitive information? How do you protect your IP?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Staff: All of the above needs people dedicated to building and maintaining the system, along with all of the other support roles that are needed to help them. People can be one of the most expensive </a:t>
            </a:r>
            <a:r>
              <a:rPr lang="en"/>
              <a:t>resources</a:t>
            </a:r>
            <a:r>
              <a:rPr lang="en"/>
              <a:t> a company uses.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Maintenance: What happens if things break? More people to be on call to help fix.Then pay to fix those things.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3160128a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3160128a3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Nunito"/>
                <a:ea typeface="Nunito"/>
                <a:cs typeface="Nunito"/>
                <a:sym typeface="Nunito"/>
              </a:rPr>
              <a:t>Scalability</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The next thing that guarantees reliability and performance, is Scalability. Scalability is the ability of a system to easily expand (or contract) its resources to meet changes in demand.</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In a traditional computing setup, scalability often involves purchasing and installing new hardware, a time-consuming and costly process. In contrast, cloud computing makes scalability a matter of a few clicks. This is one of the reasons why many businesses are migrating to the cloud.</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Scalability comes in two forms - vertical and horizontal. Vertical scaling involves adding more power to an existing machine, such as increasing the CPU power, RAM, or disk capacity. When horizontal scaling involves adding more machines to the system.</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So, the cloud's scalability helps businesses manage their resources efficiently, ensuring they can provide a consistent user experience even during high-traffic periods. This ease of scalability is a key contributor to the performance and reliability of cloud services.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23160128a3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23160128a3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Nunito"/>
                <a:ea typeface="Nunito"/>
                <a:cs typeface="Nunito"/>
                <a:sym typeface="Nunito"/>
              </a:rPr>
              <a:t>Data Replication</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Another important aspect of cloud computing's reliability and performance is Data Replication. Data replication involves creating and maintaining multiple copies of data.</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To prevent data loss and maintain service continuity, cloud providers replicate data across different servers and locations, soIf data on one server is lost due to hardware failure, cyberattack, or any other unforeseen event, the system can retrieve a replicated copy from another server, ensuring no disruption to services.</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So, data replication ensures fast recovery in case of a system failure. Instead of having to restore vast amounts of data from a backup, which can be time-consuming, the system can quickly switch to using the replicated data, drastically reducing downtime.</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3160128a3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3160128a3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Nunito"/>
                <a:ea typeface="Nunito"/>
                <a:cs typeface="Nunito"/>
                <a:sym typeface="Nunito"/>
              </a:rPr>
              <a:t>Monitoring and Automation</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And the last two things are Monitoring And Automation. Cloud providers continuously monitor their systems in real time, tracking everything from server load to network performance. This allows them to identify and address potential issues before they escalate into serious problems that could affect performance or cause downtime.</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However, with the scale and complexity of cloud environments, manual monitoring isn't enough. This is where automation comes in. With automated processes, cloud providers can respond to potential issues incredibly quickly, often resolving them before users are even aware that there was an issue.</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So, monitoring and automation works behind the scenes, anticipating and addressing issues, often before they impact users. This sophisticated system of checks and balances is what makes cloud computing an incredibly reliable and high-performing platform.</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314285346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314285346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Nunito"/>
                <a:ea typeface="Nunito"/>
                <a:cs typeface="Nunito"/>
                <a:sym typeface="Nunito"/>
              </a:rPr>
              <a:t>How do new virtual machines come into existence?</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Now let's move on to another  topic - the creation of new virtual machines. How these virtual machines, which are such a fundamental part of cloud computing, actually come into existence.</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This process is handled by the cloud service providers such as Amazon Web Services, Google Cloud, and Microsoft Azure. These industry giants have vast infrastructures that facilitate the creation of VMs on a large scale. Let's talk about a couple key steps.</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Resource Allocation</a:t>
            </a:r>
            <a:r>
              <a:rPr lang="en">
                <a:solidFill>
                  <a:schemeClr val="dk1"/>
                </a:solidFill>
                <a:latin typeface="Nunito"/>
                <a:ea typeface="Nunito"/>
                <a:cs typeface="Nunito"/>
                <a:sym typeface="Nunito"/>
              </a:rPr>
              <a:t> - It all starts with resource allocation. In their extensive data centers, the providers designate a certain amount of server resources, such as processing power, memory, and storage, to each new VM. The goal here is to balance the needs of all the VMs running on their servers, allowing each one to operate efficiently and without interference.</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Font typeface="Nunito"/>
              <a:buNone/>
            </a:pPr>
            <a:r>
              <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Selecting an Image</a:t>
            </a:r>
            <a:r>
              <a:rPr lang="en">
                <a:solidFill>
                  <a:schemeClr val="dk1"/>
                </a:solidFill>
                <a:latin typeface="Nunito"/>
                <a:ea typeface="Nunito"/>
                <a:cs typeface="Nunito"/>
                <a:sym typeface="Nunito"/>
              </a:rPr>
              <a:t> - The next step involves the user selecting a virtual machine image. This is essentially a template that includes a pre-configured operating system and, often, pre-installed applications. These images can be customized based on the user's requirements, ensuring the VM is fit for its intended purpose.</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Font typeface="Nunito"/>
              <a:buNone/>
            </a:pPr>
            <a:r>
              <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Instance Creation</a:t>
            </a:r>
            <a:r>
              <a:rPr lang="en">
                <a:solidFill>
                  <a:schemeClr val="dk1"/>
                </a:solidFill>
                <a:latin typeface="Nunito"/>
                <a:ea typeface="Nunito"/>
                <a:cs typeface="Nunito"/>
                <a:sym typeface="Nunito"/>
              </a:rPr>
              <a:t> - Once resources have been allocated and an image has been selected, the cloud service provider's system proceeds to instance creation. The provider's hypervisor, a type of software that creates and manages VMs, initiates a new VM instance with the allocated resources and the chosen image.</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Font typeface="Nunito"/>
              <a:buNone/>
            </a:pPr>
            <a:r>
              <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Networking and Security Configuration</a:t>
            </a:r>
            <a:r>
              <a:rPr lang="en">
                <a:solidFill>
                  <a:schemeClr val="dk1"/>
                </a:solidFill>
                <a:latin typeface="Nunito"/>
                <a:ea typeface="Nunito"/>
                <a:cs typeface="Nunito"/>
                <a:sym typeface="Nunito"/>
              </a:rPr>
              <a:t> - With the VM instance created, it then needs to be connected to a network. The VM is assigned a network address and is typically placed behind security measures such as firewalls or security groups, safeguarding it from potential threats.</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Font typeface="Nunito"/>
              <a:buNone/>
            </a:pPr>
            <a:r>
              <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None/>
            </a:pPr>
            <a:r>
              <a:rPr b="1" lang="en">
                <a:solidFill>
                  <a:schemeClr val="dk1"/>
                </a:solidFill>
                <a:latin typeface="Nunito"/>
                <a:ea typeface="Nunito"/>
                <a:cs typeface="Nunito"/>
                <a:sym typeface="Nunito"/>
              </a:rPr>
              <a:t>Boot Up</a:t>
            </a:r>
            <a:r>
              <a:rPr lang="en">
                <a:solidFill>
                  <a:schemeClr val="dk1"/>
                </a:solidFill>
                <a:latin typeface="Nunito"/>
                <a:ea typeface="Nunito"/>
                <a:cs typeface="Nunito"/>
                <a:sym typeface="Nunito"/>
              </a:rPr>
              <a:t> - Finally, like any other computer, the VM needs to be booted up. Once this step is completed, it can start running applications and services.</a:t>
            </a:r>
            <a:endParaRPr>
              <a:solidFill>
                <a:schemeClr val="dk1"/>
              </a:solidFill>
              <a:latin typeface="Nunito"/>
              <a:ea typeface="Nunito"/>
              <a:cs typeface="Nunito"/>
              <a:sym typeface="Nunito"/>
            </a:endParaRPr>
          </a:p>
          <a:p>
            <a:pPr indent="-228600" lvl="0" marL="457200" rtl="0" algn="l">
              <a:lnSpc>
                <a:spcPct val="115000"/>
              </a:lnSpc>
              <a:spcBef>
                <a:spcPts val="0"/>
              </a:spcBef>
              <a:spcAft>
                <a:spcPts val="0"/>
              </a:spcAft>
              <a:buClr>
                <a:schemeClr val="dk1"/>
              </a:buClr>
              <a:buSzPts val="1100"/>
              <a:buFont typeface="Nunito"/>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So, that's a brief overview of how new virtual machines come into existence in cloud computing. These VMs, created and managed by the providers, give us the flexibility and scalability that make cloud computing such a powerful tool.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4d1bcd6c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4d1bcd6c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Nunito"/>
                <a:ea typeface="Nunito"/>
                <a:cs typeface="Nunito"/>
                <a:sym typeface="Nunito"/>
              </a:rPr>
              <a:t>SUMMARY</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Cloud computing has revolutionized the field of IT, enabling businesses of all sizes to leverage vast computing resources on-demand. Its key strengths lie in cost efficiency, scalability, and flexibility. With cloud computing, businesses can scale their IT infrastructure up or down according to their needs, while only paying for what they use.</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However, cloud computing is not without its challenges. Security and privacy concerns remain top of mind for many businesses, as sensitive data is stored and processed off-premise. Ensuring robust data protection measures is crucial.</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As we look to the future, several exciting trends are emerging. AI and Machine Learning are increasingly integrated with cloud services, driving automation and more sophisticated data analytics. Edge computing is promising to bring data processing closer to the source of data, reducing latency and improving user experiences.</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Another interesting aspect is the concept of 'Green Cloud.' As the demand for digital services grows, so does the energy consumption of data centers. Cloud providers are investing in energy-efficient technologies and practices to reduce their environmental impact, paving the way for a more sustainable digital future.</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In conclusion, while cloud computing presents its own set of challenges, its potential benefits and future trends offer exciting possibilities for the evolution of our digital world.</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4d1bcd6c7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4d1bcd6c7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4d1bcd6c7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4d1bcd6c7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4d1bcd6c7a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4d1bcd6c7a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59b39ff1b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59b39ff1b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Upgrades: Will eventually need to upgrade software, hardware. Repeat the building process over. What to do with old equipment?Transferring systems to new upgraded systems.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More Hardware: as the company grows, user base grows, more infrastructure to help deal with the increase in demand: more money!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If something happens, we want to make sure we can get back and running without losing revenue stream.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59b39ff1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59b39ff1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these fall under the categories of time and money, which are the major considerations of any business. How long will it take to make the product before it's profitable, and how much do I need to invest in the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where cloud computing comes 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316b7caa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316b7caa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316b7caae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316b7caae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image gives a pretty general representation of the cloud. It shows different levels of computer resources being "in the cloud" and connecting those resources with users over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Sharing computing power.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311700" y="13863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4000">
                <a:latin typeface="Viga"/>
                <a:ea typeface="Viga"/>
                <a:cs typeface="Viga"/>
                <a:sym typeface="Vig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 name="Google Shape;10;p2"/>
          <p:cNvSpPr txBox="1"/>
          <p:nvPr>
            <p:ph idx="2" type="subTitle"/>
          </p:nvPr>
        </p:nvSpPr>
        <p:spPr>
          <a:xfrm>
            <a:off x="1876200" y="2004050"/>
            <a:ext cx="5391600" cy="38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 name="Google Shape;11;p2"/>
          <p:cNvGrpSpPr/>
          <p:nvPr/>
        </p:nvGrpSpPr>
        <p:grpSpPr>
          <a:xfrm rot="-5088459">
            <a:off x="4609777" y="2628239"/>
            <a:ext cx="1236129" cy="928178"/>
            <a:chOff x="2756875" y="1397525"/>
            <a:chExt cx="1236125" cy="928175"/>
          </a:xfrm>
        </p:grpSpPr>
        <p:sp>
          <p:nvSpPr>
            <p:cNvPr id="12" name="Google Shape;12;p2"/>
            <p:cNvSpPr/>
            <p:nvPr/>
          </p:nvSpPr>
          <p:spPr>
            <a:xfrm>
              <a:off x="3348150" y="2075225"/>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rot="10294206">
            <a:off x="5452446" y="2702524"/>
            <a:ext cx="1598313" cy="835584"/>
            <a:chOff x="2394694" y="899195"/>
            <a:chExt cx="1598306" cy="835580"/>
          </a:xfrm>
        </p:grpSpPr>
        <p:sp>
          <p:nvSpPr>
            <p:cNvPr id="18" name="Google Shape;18;p2"/>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394694" y="899195"/>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rot="1292955">
            <a:off x="4233483" y="721223"/>
            <a:ext cx="1598303" cy="835578"/>
            <a:chOff x="2394694" y="899195"/>
            <a:chExt cx="1598306" cy="835580"/>
          </a:xfrm>
        </p:grpSpPr>
        <p:sp>
          <p:nvSpPr>
            <p:cNvPr id="24" name="Google Shape;24;p2"/>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394694" y="899195"/>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1283558" y="439005"/>
            <a:ext cx="1025502" cy="871114"/>
            <a:chOff x="889900" y="2385275"/>
            <a:chExt cx="1215050" cy="1032125"/>
          </a:xfrm>
        </p:grpSpPr>
        <p:sp>
          <p:nvSpPr>
            <p:cNvPr id="30" name="Google Shape;30;p2"/>
            <p:cNvSpPr/>
            <p:nvPr/>
          </p:nvSpPr>
          <p:spPr>
            <a:xfrm>
              <a:off x="1120550" y="2465975"/>
              <a:ext cx="18950" cy="17875"/>
            </a:xfrm>
            <a:custGeom>
              <a:rect b="b" l="l" r="r" t="t"/>
              <a:pathLst>
                <a:path extrusionOk="0" h="715" w="758">
                  <a:moveTo>
                    <a:pt x="400" y="1"/>
                  </a:moveTo>
                  <a:cubicBezTo>
                    <a:pt x="336" y="1"/>
                    <a:pt x="265" y="22"/>
                    <a:pt x="200" y="65"/>
                  </a:cubicBezTo>
                  <a:cubicBezTo>
                    <a:pt x="43" y="172"/>
                    <a:pt x="0" y="393"/>
                    <a:pt x="108" y="558"/>
                  </a:cubicBezTo>
                  <a:cubicBezTo>
                    <a:pt x="179" y="665"/>
                    <a:pt x="286" y="715"/>
                    <a:pt x="400" y="715"/>
                  </a:cubicBezTo>
                  <a:cubicBezTo>
                    <a:pt x="472" y="715"/>
                    <a:pt x="536" y="700"/>
                    <a:pt x="593" y="658"/>
                  </a:cubicBezTo>
                  <a:cubicBezTo>
                    <a:pt x="693" y="586"/>
                    <a:pt x="757" y="479"/>
                    <a:pt x="757" y="358"/>
                  </a:cubicBezTo>
                  <a:cubicBezTo>
                    <a:pt x="757" y="286"/>
                    <a:pt x="736" y="229"/>
                    <a:pt x="693" y="165"/>
                  </a:cubicBezTo>
                  <a:cubicBezTo>
                    <a:pt x="622" y="65"/>
                    <a:pt x="515"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048600" y="2514000"/>
              <a:ext cx="18950" cy="17875"/>
            </a:xfrm>
            <a:custGeom>
              <a:rect b="b" l="l" r="r" t="t"/>
              <a:pathLst>
                <a:path extrusionOk="0" h="715" w="758">
                  <a:moveTo>
                    <a:pt x="401" y="0"/>
                  </a:moveTo>
                  <a:cubicBezTo>
                    <a:pt x="329" y="0"/>
                    <a:pt x="272" y="22"/>
                    <a:pt x="208" y="65"/>
                  </a:cubicBezTo>
                  <a:cubicBezTo>
                    <a:pt x="44" y="172"/>
                    <a:pt x="1" y="393"/>
                    <a:pt x="108" y="557"/>
                  </a:cubicBezTo>
                  <a:cubicBezTo>
                    <a:pt x="179" y="665"/>
                    <a:pt x="286" y="715"/>
                    <a:pt x="401" y="715"/>
                  </a:cubicBezTo>
                  <a:cubicBezTo>
                    <a:pt x="472" y="715"/>
                    <a:pt x="536" y="700"/>
                    <a:pt x="600" y="650"/>
                  </a:cubicBezTo>
                  <a:cubicBezTo>
                    <a:pt x="700" y="579"/>
                    <a:pt x="758" y="472"/>
                    <a:pt x="758" y="358"/>
                  </a:cubicBezTo>
                  <a:cubicBezTo>
                    <a:pt x="758" y="286"/>
                    <a:pt x="743" y="222"/>
                    <a:pt x="700" y="165"/>
                  </a:cubicBezTo>
                  <a:cubicBezTo>
                    <a:pt x="629" y="65"/>
                    <a:pt x="522"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096625" y="2482050"/>
              <a:ext cx="18950" cy="17875"/>
            </a:xfrm>
            <a:custGeom>
              <a:rect b="b" l="l" r="r" t="t"/>
              <a:pathLst>
                <a:path extrusionOk="0" h="715" w="758">
                  <a:moveTo>
                    <a:pt x="400" y="0"/>
                  </a:moveTo>
                  <a:cubicBezTo>
                    <a:pt x="336" y="0"/>
                    <a:pt x="265" y="22"/>
                    <a:pt x="208" y="65"/>
                  </a:cubicBezTo>
                  <a:cubicBezTo>
                    <a:pt x="43" y="172"/>
                    <a:pt x="1" y="393"/>
                    <a:pt x="108" y="557"/>
                  </a:cubicBezTo>
                  <a:cubicBezTo>
                    <a:pt x="172" y="657"/>
                    <a:pt x="286" y="714"/>
                    <a:pt x="400" y="714"/>
                  </a:cubicBezTo>
                  <a:cubicBezTo>
                    <a:pt x="472" y="714"/>
                    <a:pt x="536" y="700"/>
                    <a:pt x="600" y="650"/>
                  </a:cubicBezTo>
                  <a:cubicBezTo>
                    <a:pt x="693" y="586"/>
                    <a:pt x="757" y="472"/>
                    <a:pt x="757" y="357"/>
                  </a:cubicBezTo>
                  <a:cubicBezTo>
                    <a:pt x="757" y="286"/>
                    <a:pt x="743" y="229"/>
                    <a:pt x="693" y="165"/>
                  </a:cubicBezTo>
                  <a:cubicBezTo>
                    <a:pt x="622" y="65"/>
                    <a:pt x="515"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072525" y="2497925"/>
              <a:ext cx="18950" cy="17875"/>
            </a:xfrm>
            <a:custGeom>
              <a:rect b="b" l="l" r="r" t="t"/>
              <a:pathLst>
                <a:path extrusionOk="0" h="715" w="758">
                  <a:moveTo>
                    <a:pt x="400" y="1"/>
                  </a:moveTo>
                  <a:cubicBezTo>
                    <a:pt x="329" y="1"/>
                    <a:pt x="265" y="22"/>
                    <a:pt x="208" y="65"/>
                  </a:cubicBezTo>
                  <a:cubicBezTo>
                    <a:pt x="43" y="172"/>
                    <a:pt x="1" y="394"/>
                    <a:pt x="108" y="558"/>
                  </a:cubicBezTo>
                  <a:cubicBezTo>
                    <a:pt x="179" y="665"/>
                    <a:pt x="293" y="715"/>
                    <a:pt x="400" y="715"/>
                  </a:cubicBezTo>
                  <a:cubicBezTo>
                    <a:pt x="472" y="715"/>
                    <a:pt x="536" y="701"/>
                    <a:pt x="600" y="651"/>
                  </a:cubicBezTo>
                  <a:cubicBezTo>
                    <a:pt x="693" y="579"/>
                    <a:pt x="757" y="472"/>
                    <a:pt x="757" y="358"/>
                  </a:cubicBezTo>
                  <a:cubicBezTo>
                    <a:pt x="757" y="286"/>
                    <a:pt x="743" y="222"/>
                    <a:pt x="693" y="165"/>
                  </a:cubicBezTo>
                  <a:cubicBezTo>
                    <a:pt x="622" y="65"/>
                    <a:pt x="515"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144300" y="2450275"/>
              <a:ext cx="19125" cy="17875"/>
            </a:xfrm>
            <a:custGeom>
              <a:rect b="b" l="l" r="r" t="t"/>
              <a:pathLst>
                <a:path extrusionOk="0" h="715" w="765">
                  <a:moveTo>
                    <a:pt x="407" y="0"/>
                  </a:moveTo>
                  <a:cubicBezTo>
                    <a:pt x="336" y="0"/>
                    <a:pt x="272" y="14"/>
                    <a:pt x="207" y="57"/>
                  </a:cubicBezTo>
                  <a:cubicBezTo>
                    <a:pt x="50" y="164"/>
                    <a:pt x="0" y="393"/>
                    <a:pt x="107" y="550"/>
                  </a:cubicBezTo>
                  <a:cubicBezTo>
                    <a:pt x="179" y="650"/>
                    <a:pt x="286" y="714"/>
                    <a:pt x="407" y="714"/>
                  </a:cubicBezTo>
                  <a:cubicBezTo>
                    <a:pt x="464" y="714"/>
                    <a:pt x="536" y="693"/>
                    <a:pt x="600" y="650"/>
                  </a:cubicBezTo>
                  <a:cubicBezTo>
                    <a:pt x="700" y="579"/>
                    <a:pt x="764" y="471"/>
                    <a:pt x="764" y="357"/>
                  </a:cubicBezTo>
                  <a:cubicBezTo>
                    <a:pt x="764" y="286"/>
                    <a:pt x="743" y="222"/>
                    <a:pt x="700" y="157"/>
                  </a:cubicBezTo>
                  <a:cubicBezTo>
                    <a:pt x="629" y="57"/>
                    <a:pt x="521" y="0"/>
                    <a:pt x="40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024500" y="2529900"/>
              <a:ext cx="18950" cy="17875"/>
            </a:xfrm>
            <a:custGeom>
              <a:rect b="b" l="l" r="r" t="t"/>
              <a:pathLst>
                <a:path extrusionOk="0" h="715" w="758">
                  <a:moveTo>
                    <a:pt x="401" y="0"/>
                  </a:moveTo>
                  <a:cubicBezTo>
                    <a:pt x="329" y="0"/>
                    <a:pt x="272" y="14"/>
                    <a:pt x="208" y="64"/>
                  </a:cubicBezTo>
                  <a:cubicBezTo>
                    <a:pt x="43" y="171"/>
                    <a:pt x="1" y="393"/>
                    <a:pt x="108" y="550"/>
                  </a:cubicBezTo>
                  <a:cubicBezTo>
                    <a:pt x="179" y="657"/>
                    <a:pt x="293" y="714"/>
                    <a:pt x="415" y="714"/>
                  </a:cubicBezTo>
                  <a:cubicBezTo>
                    <a:pt x="472" y="714"/>
                    <a:pt x="543" y="693"/>
                    <a:pt x="608" y="650"/>
                  </a:cubicBezTo>
                  <a:cubicBezTo>
                    <a:pt x="708" y="578"/>
                    <a:pt x="758" y="471"/>
                    <a:pt x="758" y="357"/>
                  </a:cubicBezTo>
                  <a:cubicBezTo>
                    <a:pt x="758" y="286"/>
                    <a:pt x="743" y="221"/>
                    <a:pt x="700" y="157"/>
                  </a:cubicBezTo>
                  <a:cubicBezTo>
                    <a:pt x="636" y="64"/>
                    <a:pt x="522"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269975" y="2502400"/>
              <a:ext cx="18775" cy="17700"/>
            </a:xfrm>
            <a:custGeom>
              <a:rect b="b" l="l" r="r" t="t"/>
              <a:pathLst>
                <a:path extrusionOk="0" h="708" w="751">
                  <a:moveTo>
                    <a:pt x="393" y="0"/>
                  </a:moveTo>
                  <a:cubicBezTo>
                    <a:pt x="307" y="0"/>
                    <a:pt x="222" y="36"/>
                    <a:pt x="150" y="100"/>
                  </a:cubicBezTo>
                  <a:cubicBezTo>
                    <a:pt x="8" y="236"/>
                    <a:pt x="0" y="457"/>
                    <a:pt x="136" y="600"/>
                  </a:cubicBezTo>
                  <a:cubicBezTo>
                    <a:pt x="207" y="672"/>
                    <a:pt x="293" y="707"/>
                    <a:pt x="393" y="707"/>
                  </a:cubicBezTo>
                  <a:cubicBezTo>
                    <a:pt x="486" y="707"/>
                    <a:pt x="564" y="679"/>
                    <a:pt x="636" y="614"/>
                  </a:cubicBezTo>
                  <a:cubicBezTo>
                    <a:pt x="707" y="543"/>
                    <a:pt x="750" y="450"/>
                    <a:pt x="750" y="357"/>
                  </a:cubicBezTo>
                  <a:cubicBezTo>
                    <a:pt x="750" y="272"/>
                    <a:pt x="722" y="186"/>
                    <a:pt x="650" y="115"/>
                  </a:cubicBezTo>
                  <a:cubicBezTo>
                    <a:pt x="579" y="43"/>
                    <a:pt x="486"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250525" y="2481150"/>
              <a:ext cx="18750" cy="17875"/>
            </a:xfrm>
            <a:custGeom>
              <a:rect b="b" l="l" r="r" t="t"/>
              <a:pathLst>
                <a:path extrusionOk="0" h="715" w="750">
                  <a:moveTo>
                    <a:pt x="393" y="1"/>
                  </a:moveTo>
                  <a:cubicBezTo>
                    <a:pt x="307" y="1"/>
                    <a:pt x="229" y="29"/>
                    <a:pt x="157" y="101"/>
                  </a:cubicBezTo>
                  <a:cubicBezTo>
                    <a:pt x="14" y="236"/>
                    <a:pt x="0" y="458"/>
                    <a:pt x="136" y="600"/>
                  </a:cubicBezTo>
                  <a:cubicBezTo>
                    <a:pt x="207" y="679"/>
                    <a:pt x="307" y="715"/>
                    <a:pt x="393" y="715"/>
                  </a:cubicBezTo>
                  <a:cubicBezTo>
                    <a:pt x="486" y="715"/>
                    <a:pt x="564" y="693"/>
                    <a:pt x="636" y="622"/>
                  </a:cubicBezTo>
                  <a:cubicBezTo>
                    <a:pt x="707" y="550"/>
                    <a:pt x="750" y="458"/>
                    <a:pt x="750" y="358"/>
                  </a:cubicBezTo>
                  <a:cubicBezTo>
                    <a:pt x="750" y="272"/>
                    <a:pt x="728" y="193"/>
                    <a:pt x="657" y="122"/>
                  </a:cubicBezTo>
                  <a:cubicBezTo>
                    <a:pt x="586" y="51"/>
                    <a:pt x="486"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308900" y="2544350"/>
              <a:ext cx="18750" cy="17875"/>
            </a:xfrm>
            <a:custGeom>
              <a:rect b="b" l="l" r="r" t="t"/>
              <a:pathLst>
                <a:path extrusionOk="0" h="715" w="750">
                  <a:moveTo>
                    <a:pt x="393" y="0"/>
                  </a:moveTo>
                  <a:cubicBezTo>
                    <a:pt x="300" y="0"/>
                    <a:pt x="221" y="36"/>
                    <a:pt x="150" y="100"/>
                  </a:cubicBezTo>
                  <a:cubicBezTo>
                    <a:pt x="7" y="236"/>
                    <a:pt x="0" y="457"/>
                    <a:pt x="129" y="600"/>
                  </a:cubicBezTo>
                  <a:cubicBezTo>
                    <a:pt x="193" y="672"/>
                    <a:pt x="293" y="715"/>
                    <a:pt x="393" y="715"/>
                  </a:cubicBezTo>
                  <a:cubicBezTo>
                    <a:pt x="479" y="715"/>
                    <a:pt x="557" y="679"/>
                    <a:pt x="628" y="615"/>
                  </a:cubicBezTo>
                  <a:cubicBezTo>
                    <a:pt x="700" y="543"/>
                    <a:pt x="750" y="450"/>
                    <a:pt x="750" y="357"/>
                  </a:cubicBezTo>
                  <a:cubicBezTo>
                    <a:pt x="750" y="272"/>
                    <a:pt x="714" y="186"/>
                    <a:pt x="650" y="115"/>
                  </a:cubicBezTo>
                  <a:cubicBezTo>
                    <a:pt x="578" y="43"/>
                    <a:pt x="479"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289425" y="2523100"/>
              <a:ext cx="18775" cy="17875"/>
            </a:xfrm>
            <a:custGeom>
              <a:rect b="b" l="l" r="r" t="t"/>
              <a:pathLst>
                <a:path extrusionOk="0" h="715" w="751">
                  <a:moveTo>
                    <a:pt x="393" y="1"/>
                  </a:moveTo>
                  <a:cubicBezTo>
                    <a:pt x="301" y="1"/>
                    <a:pt x="222" y="29"/>
                    <a:pt x="151" y="101"/>
                  </a:cubicBezTo>
                  <a:cubicBezTo>
                    <a:pt x="8" y="236"/>
                    <a:pt x="1" y="458"/>
                    <a:pt x="136" y="600"/>
                  </a:cubicBezTo>
                  <a:cubicBezTo>
                    <a:pt x="208" y="679"/>
                    <a:pt x="294" y="715"/>
                    <a:pt x="393" y="715"/>
                  </a:cubicBezTo>
                  <a:cubicBezTo>
                    <a:pt x="479" y="715"/>
                    <a:pt x="565" y="693"/>
                    <a:pt x="636" y="622"/>
                  </a:cubicBezTo>
                  <a:cubicBezTo>
                    <a:pt x="708" y="551"/>
                    <a:pt x="751" y="451"/>
                    <a:pt x="751" y="358"/>
                  </a:cubicBezTo>
                  <a:cubicBezTo>
                    <a:pt x="751" y="272"/>
                    <a:pt x="715" y="193"/>
                    <a:pt x="651" y="122"/>
                  </a:cubicBezTo>
                  <a:cubicBezTo>
                    <a:pt x="579" y="51"/>
                    <a:pt x="49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328000" y="2565425"/>
              <a:ext cx="18750" cy="17875"/>
            </a:xfrm>
            <a:custGeom>
              <a:rect b="b" l="l" r="r" t="t"/>
              <a:pathLst>
                <a:path extrusionOk="0" h="715" w="750">
                  <a:moveTo>
                    <a:pt x="393" y="0"/>
                  </a:moveTo>
                  <a:cubicBezTo>
                    <a:pt x="307" y="0"/>
                    <a:pt x="214" y="21"/>
                    <a:pt x="150" y="93"/>
                  </a:cubicBezTo>
                  <a:cubicBezTo>
                    <a:pt x="7" y="229"/>
                    <a:pt x="0" y="450"/>
                    <a:pt x="136" y="593"/>
                  </a:cubicBezTo>
                  <a:cubicBezTo>
                    <a:pt x="207" y="678"/>
                    <a:pt x="307" y="714"/>
                    <a:pt x="393" y="714"/>
                  </a:cubicBezTo>
                  <a:cubicBezTo>
                    <a:pt x="486" y="714"/>
                    <a:pt x="564" y="686"/>
                    <a:pt x="636" y="614"/>
                  </a:cubicBezTo>
                  <a:cubicBezTo>
                    <a:pt x="707" y="543"/>
                    <a:pt x="750" y="443"/>
                    <a:pt x="750" y="357"/>
                  </a:cubicBezTo>
                  <a:cubicBezTo>
                    <a:pt x="750" y="264"/>
                    <a:pt x="714" y="186"/>
                    <a:pt x="650" y="114"/>
                  </a:cubicBezTo>
                  <a:cubicBezTo>
                    <a:pt x="579" y="43"/>
                    <a:pt x="486"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205700" y="2731625"/>
              <a:ext cx="19300" cy="17700"/>
            </a:xfrm>
            <a:custGeom>
              <a:rect b="b" l="l" r="r" t="t"/>
              <a:pathLst>
                <a:path extrusionOk="0" h="708" w="772">
                  <a:moveTo>
                    <a:pt x="401" y="0"/>
                  </a:moveTo>
                  <a:cubicBezTo>
                    <a:pt x="329" y="0"/>
                    <a:pt x="251" y="29"/>
                    <a:pt x="186" y="72"/>
                  </a:cubicBezTo>
                  <a:cubicBezTo>
                    <a:pt x="36" y="193"/>
                    <a:pt x="1" y="407"/>
                    <a:pt x="129" y="571"/>
                  </a:cubicBezTo>
                  <a:cubicBezTo>
                    <a:pt x="201" y="657"/>
                    <a:pt x="308" y="707"/>
                    <a:pt x="415" y="707"/>
                  </a:cubicBezTo>
                  <a:cubicBezTo>
                    <a:pt x="486" y="707"/>
                    <a:pt x="565" y="679"/>
                    <a:pt x="629" y="636"/>
                  </a:cubicBezTo>
                  <a:cubicBezTo>
                    <a:pt x="715" y="564"/>
                    <a:pt x="772" y="457"/>
                    <a:pt x="772" y="350"/>
                  </a:cubicBezTo>
                  <a:cubicBezTo>
                    <a:pt x="772" y="279"/>
                    <a:pt x="743" y="193"/>
                    <a:pt x="700" y="136"/>
                  </a:cubicBezTo>
                  <a:cubicBezTo>
                    <a:pt x="615" y="43"/>
                    <a:pt x="508"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228725" y="2713950"/>
              <a:ext cx="19125" cy="17700"/>
            </a:xfrm>
            <a:custGeom>
              <a:rect b="b" l="l" r="r" t="t"/>
              <a:pathLst>
                <a:path extrusionOk="0" h="708" w="765">
                  <a:moveTo>
                    <a:pt x="401" y="0"/>
                  </a:moveTo>
                  <a:cubicBezTo>
                    <a:pt x="329" y="0"/>
                    <a:pt x="251" y="29"/>
                    <a:pt x="186" y="72"/>
                  </a:cubicBezTo>
                  <a:cubicBezTo>
                    <a:pt x="37" y="200"/>
                    <a:pt x="1" y="414"/>
                    <a:pt x="122" y="572"/>
                  </a:cubicBezTo>
                  <a:cubicBezTo>
                    <a:pt x="194" y="664"/>
                    <a:pt x="301" y="707"/>
                    <a:pt x="408" y="707"/>
                  </a:cubicBezTo>
                  <a:cubicBezTo>
                    <a:pt x="479" y="707"/>
                    <a:pt x="565" y="679"/>
                    <a:pt x="622" y="636"/>
                  </a:cubicBezTo>
                  <a:cubicBezTo>
                    <a:pt x="715" y="564"/>
                    <a:pt x="765" y="457"/>
                    <a:pt x="765" y="350"/>
                  </a:cubicBezTo>
                  <a:cubicBezTo>
                    <a:pt x="765" y="279"/>
                    <a:pt x="743" y="200"/>
                    <a:pt x="693" y="136"/>
                  </a:cubicBezTo>
                  <a:cubicBezTo>
                    <a:pt x="615" y="43"/>
                    <a:pt x="508"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320850" y="2642725"/>
              <a:ext cx="18775" cy="17675"/>
            </a:xfrm>
            <a:custGeom>
              <a:rect b="b" l="l" r="r" t="t"/>
              <a:pathLst>
                <a:path extrusionOk="0" h="707" w="751">
                  <a:moveTo>
                    <a:pt x="393" y="0"/>
                  </a:moveTo>
                  <a:cubicBezTo>
                    <a:pt x="322" y="0"/>
                    <a:pt x="243" y="29"/>
                    <a:pt x="179" y="71"/>
                  </a:cubicBezTo>
                  <a:cubicBezTo>
                    <a:pt x="29" y="200"/>
                    <a:pt x="1" y="414"/>
                    <a:pt x="115" y="571"/>
                  </a:cubicBezTo>
                  <a:cubicBezTo>
                    <a:pt x="186" y="664"/>
                    <a:pt x="293" y="707"/>
                    <a:pt x="400" y="707"/>
                  </a:cubicBezTo>
                  <a:cubicBezTo>
                    <a:pt x="472" y="707"/>
                    <a:pt x="558" y="678"/>
                    <a:pt x="615" y="636"/>
                  </a:cubicBezTo>
                  <a:cubicBezTo>
                    <a:pt x="707" y="564"/>
                    <a:pt x="750" y="457"/>
                    <a:pt x="750" y="350"/>
                  </a:cubicBezTo>
                  <a:cubicBezTo>
                    <a:pt x="750" y="286"/>
                    <a:pt x="722" y="207"/>
                    <a:pt x="679" y="143"/>
                  </a:cubicBezTo>
                  <a:cubicBezTo>
                    <a:pt x="607" y="57"/>
                    <a:pt x="500"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251400" y="2695925"/>
              <a:ext cx="19125" cy="17700"/>
            </a:xfrm>
            <a:custGeom>
              <a:rect b="b" l="l" r="r" t="t"/>
              <a:pathLst>
                <a:path extrusionOk="0" h="708" w="765">
                  <a:moveTo>
                    <a:pt x="408" y="0"/>
                  </a:moveTo>
                  <a:cubicBezTo>
                    <a:pt x="336" y="0"/>
                    <a:pt x="251" y="21"/>
                    <a:pt x="194" y="71"/>
                  </a:cubicBezTo>
                  <a:cubicBezTo>
                    <a:pt x="36" y="193"/>
                    <a:pt x="1" y="407"/>
                    <a:pt x="129" y="571"/>
                  </a:cubicBezTo>
                  <a:cubicBezTo>
                    <a:pt x="201" y="657"/>
                    <a:pt x="301" y="700"/>
                    <a:pt x="408" y="700"/>
                  </a:cubicBezTo>
                  <a:cubicBezTo>
                    <a:pt x="426" y="705"/>
                    <a:pt x="444" y="707"/>
                    <a:pt x="462" y="707"/>
                  </a:cubicBezTo>
                  <a:cubicBezTo>
                    <a:pt x="522" y="707"/>
                    <a:pt x="580" y="681"/>
                    <a:pt x="629" y="643"/>
                  </a:cubicBezTo>
                  <a:cubicBezTo>
                    <a:pt x="715" y="571"/>
                    <a:pt x="765" y="464"/>
                    <a:pt x="765" y="357"/>
                  </a:cubicBezTo>
                  <a:cubicBezTo>
                    <a:pt x="765" y="286"/>
                    <a:pt x="736" y="200"/>
                    <a:pt x="693" y="143"/>
                  </a:cubicBezTo>
                  <a:cubicBezTo>
                    <a:pt x="622" y="50"/>
                    <a:pt x="515"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274425" y="2678250"/>
              <a:ext cx="18950" cy="17725"/>
            </a:xfrm>
            <a:custGeom>
              <a:rect b="b" l="l" r="r" t="t"/>
              <a:pathLst>
                <a:path extrusionOk="0" h="709" w="758">
                  <a:moveTo>
                    <a:pt x="401" y="0"/>
                  </a:moveTo>
                  <a:cubicBezTo>
                    <a:pt x="329" y="0"/>
                    <a:pt x="251" y="29"/>
                    <a:pt x="187" y="71"/>
                  </a:cubicBezTo>
                  <a:cubicBezTo>
                    <a:pt x="37" y="186"/>
                    <a:pt x="1" y="407"/>
                    <a:pt x="129" y="571"/>
                  </a:cubicBezTo>
                  <a:cubicBezTo>
                    <a:pt x="201" y="657"/>
                    <a:pt x="308" y="707"/>
                    <a:pt x="415" y="707"/>
                  </a:cubicBezTo>
                  <a:cubicBezTo>
                    <a:pt x="423" y="708"/>
                    <a:pt x="431" y="708"/>
                    <a:pt x="439" y="708"/>
                  </a:cubicBezTo>
                  <a:cubicBezTo>
                    <a:pt x="508" y="708"/>
                    <a:pt x="572" y="681"/>
                    <a:pt x="629" y="643"/>
                  </a:cubicBezTo>
                  <a:cubicBezTo>
                    <a:pt x="715" y="571"/>
                    <a:pt x="758" y="464"/>
                    <a:pt x="758" y="357"/>
                  </a:cubicBezTo>
                  <a:cubicBezTo>
                    <a:pt x="758" y="286"/>
                    <a:pt x="736" y="207"/>
                    <a:pt x="686" y="143"/>
                  </a:cubicBezTo>
                  <a:cubicBezTo>
                    <a:pt x="615" y="57"/>
                    <a:pt x="508"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297825" y="2660575"/>
              <a:ext cx="18775" cy="17700"/>
            </a:xfrm>
            <a:custGeom>
              <a:rect b="b" l="l" r="r" t="t"/>
              <a:pathLst>
                <a:path extrusionOk="0" h="708" w="751">
                  <a:moveTo>
                    <a:pt x="393" y="0"/>
                  </a:moveTo>
                  <a:cubicBezTo>
                    <a:pt x="322" y="0"/>
                    <a:pt x="243" y="29"/>
                    <a:pt x="179" y="72"/>
                  </a:cubicBezTo>
                  <a:cubicBezTo>
                    <a:pt x="29" y="200"/>
                    <a:pt x="0" y="414"/>
                    <a:pt x="122" y="571"/>
                  </a:cubicBezTo>
                  <a:cubicBezTo>
                    <a:pt x="193" y="664"/>
                    <a:pt x="300" y="707"/>
                    <a:pt x="407" y="707"/>
                  </a:cubicBezTo>
                  <a:cubicBezTo>
                    <a:pt x="479" y="707"/>
                    <a:pt x="557" y="679"/>
                    <a:pt x="622" y="636"/>
                  </a:cubicBezTo>
                  <a:cubicBezTo>
                    <a:pt x="707" y="564"/>
                    <a:pt x="750" y="464"/>
                    <a:pt x="750" y="357"/>
                  </a:cubicBezTo>
                  <a:cubicBezTo>
                    <a:pt x="750" y="286"/>
                    <a:pt x="729" y="207"/>
                    <a:pt x="679" y="143"/>
                  </a:cubicBezTo>
                  <a:cubicBezTo>
                    <a:pt x="607" y="57"/>
                    <a:pt x="500"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113950" y="2725200"/>
              <a:ext cx="17700" cy="17500"/>
            </a:xfrm>
            <a:custGeom>
              <a:rect b="b" l="l" r="r" t="t"/>
              <a:pathLst>
                <a:path extrusionOk="0" h="700" w="708">
                  <a:moveTo>
                    <a:pt x="400" y="0"/>
                  </a:moveTo>
                  <a:cubicBezTo>
                    <a:pt x="307" y="0"/>
                    <a:pt x="207" y="43"/>
                    <a:pt x="136" y="114"/>
                  </a:cubicBezTo>
                  <a:cubicBezTo>
                    <a:pt x="0" y="257"/>
                    <a:pt x="15" y="479"/>
                    <a:pt x="157" y="614"/>
                  </a:cubicBezTo>
                  <a:cubicBezTo>
                    <a:pt x="229" y="679"/>
                    <a:pt x="307" y="700"/>
                    <a:pt x="393" y="700"/>
                  </a:cubicBezTo>
                  <a:cubicBezTo>
                    <a:pt x="493" y="700"/>
                    <a:pt x="586" y="664"/>
                    <a:pt x="650" y="593"/>
                  </a:cubicBezTo>
                  <a:lnTo>
                    <a:pt x="636" y="514"/>
                  </a:lnTo>
                  <a:cubicBezTo>
                    <a:pt x="607" y="393"/>
                    <a:pt x="636" y="264"/>
                    <a:pt x="707" y="179"/>
                  </a:cubicBezTo>
                  <a:cubicBezTo>
                    <a:pt x="693" y="143"/>
                    <a:pt x="664" y="114"/>
                    <a:pt x="636" y="86"/>
                  </a:cubicBezTo>
                  <a:cubicBezTo>
                    <a:pt x="564" y="22"/>
                    <a:pt x="486"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045025" y="2661825"/>
              <a:ext cx="18775" cy="17875"/>
            </a:xfrm>
            <a:custGeom>
              <a:rect b="b" l="l" r="r" t="t"/>
              <a:pathLst>
                <a:path extrusionOk="0" h="715" w="751">
                  <a:moveTo>
                    <a:pt x="394" y="0"/>
                  </a:moveTo>
                  <a:cubicBezTo>
                    <a:pt x="294" y="0"/>
                    <a:pt x="208" y="43"/>
                    <a:pt x="137" y="114"/>
                  </a:cubicBezTo>
                  <a:cubicBezTo>
                    <a:pt x="1" y="257"/>
                    <a:pt x="8" y="479"/>
                    <a:pt x="151" y="614"/>
                  </a:cubicBezTo>
                  <a:cubicBezTo>
                    <a:pt x="222" y="686"/>
                    <a:pt x="308" y="714"/>
                    <a:pt x="394" y="714"/>
                  </a:cubicBezTo>
                  <a:cubicBezTo>
                    <a:pt x="494" y="714"/>
                    <a:pt x="579" y="678"/>
                    <a:pt x="651" y="593"/>
                  </a:cubicBezTo>
                  <a:cubicBezTo>
                    <a:pt x="715" y="521"/>
                    <a:pt x="751" y="443"/>
                    <a:pt x="751" y="357"/>
                  </a:cubicBezTo>
                  <a:cubicBezTo>
                    <a:pt x="751" y="257"/>
                    <a:pt x="708" y="164"/>
                    <a:pt x="636" y="93"/>
                  </a:cubicBezTo>
                  <a:cubicBezTo>
                    <a:pt x="565" y="36"/>
                    <a:pt x="486" y="0"/>
                    <a:pt x="39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090725" y="2703950"/>
              <a:ext cx="18775" cy="17875"/>
            </a:xfrm>
            <a:custGeom>
              <a:rect b="b" l="l" r="r" t="t"/>
              <a:pathLst>
                <a:path extrusionOk="0" h="715" w="751">
                  <a:moveTo>
                    <a:pt x="394" y="0"/>
                  </a:moveTo>
                  <a:cubicBezTo>
                    <a:pt x="301" y="0"/>
                    <a:pt x="208" y="43"/>
                    <a:pt x="137" y="115"/>
                  </a:cubicBezTo>
                  <a:cubicBezTo>
                    <a:pt x="1" y="257"/>
                    <a:pt x="15" y="479"/>
                    <a:pt x="165" y="614"/>
                  </a:cubicBezTo>
                  <a:cubicBezTo>
                    <a:pt x="237" y="686"/>
                    <a:pt x="315" y="714"/>
                    <a:pt x="408" y="714"/>
                  </a:cubicBezTo>
                  <a:cubicBezTo>
                    <a:pt x="501" y="714"/>
                    <a:pt x="594" y="672"/>
                    <a:pt x="665" y="600"/>
                  </a:cubicBezTo>
                  <a:cubicBezTo>
                    <a:pt x="729" y="529"/>
                    <a:pt x="751" y="443"/>
                    <a:pt x="751" y="357"/>
                  </a:cubicBezTo>
                  <a:cubicBezTo>
                    <a:pt x="751" y="257"/>
                    <a:pt x="715" y="172"/>
                    <a:pt x="636" y="100"/>
                  </a:cubicBezTo>
                  <a:cubicBezTo>
                    <a:pt x="565" y="36"/>
                    <a:pt x="486" y="0"/>
                    <a:pt x="39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024500" y="2641200"/>
              <a:ext cx="16275" cy="17600"/>
            </a:xfrm>
            <a:custGeom>
              <a:rect b="b" l="l" r="r" t="t"/>
              <a:pathLst>
                <a:path extrusionOk="0" h="704" w="651">
                  <a:moveTo>
                    <a:pt x="254" y="1"/>
                  </a:moveTo>
                  <a:cubicBezTo>
                    <a:pt x="174" y="1"/>
                    <a:pt x="98" y="38"/>
                    <a:pt x="36" y="111"/>
                  </a:cubicBezTo>
                  <a:cubicBezTo>
                    <a:pt x="22" y="125"/>
                    <a:pt x="8" y="147"/>
                    <a:pt x="1" y="161"/>
                  </a:cubicBezTo>
                  <a:lnTo>
                    <a:pt x="29" y="582"/>
                  </a:lnTo>
                  <a:cubicBezTo>
                    <a:pt x="36" y="589"/>
                    <a:pt x="43" y="611"/>
                    <a:pt x="58" y="618"/>
                  </a:cubicBezTo>
                  <a:cubicBezTo>
                    <a:pt x="129" y="682"/>
                    <a:pt x="208" y="704"/>
                    <a:pt x="293" y="704"/>
                  </a:cubicBezTo>
                  <a:cubicBezTo>
                    <a:pt x="393" y="704"/>
                    <a:pt x="493" y="661"/>
                    <a:pt x="558" y="589"/>
                  </a:cubicBezTo>
                  <a:cubicBezTo>
                    <a:pt x="615" y="518"/>
                    <a:pt x="650" y="440"/>
                    <a:pt x="650" y="347"/>
                  </a:cubicBezTo>
                  <a:cubicBezTo>
                    <a:pt x="650" y="254"/>
                    <a:pt x="608" y="161"/>
                    <a:pt x="536" y="90"/>
                  </a:cubicBezTo>
                  <a:cubicBezTo>
                    <a:pt x="465" y="25"/>
                    <a:pt x="386" y="4"/>
                    <a:pt x="293" y="4"/>
                  </a:cubicBezTo>
                  <a:cubicBezTo>
                    <a:pt x="280" y="2"/>
                    <a:pt x="267" y="1"/>
                    <a:pt x="25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068075" y="2683250"/>
              <a:ext cx="18575" cy="17500"/>
            </a:xfrm>
            <a:custGeom>
              <a:rect b="b" l="l" r="r" t="t"/>
              <a:pathLst>
                <a:path extrusionOk="0" h="700" w="743">
                  <a:moveTo>
                    <a:pt x="393" y="0"/>
                  </a:moveTo>
                  <a:cubicBezTo>
                    <a:pt x="293" y="0"/>
                    <a:pt x="193" y="43"/>
                    <a:pt x="136" y="114"/>
                  </a:cubicBezTo>
                  <a:cubicBezTo>
                    <a:pt x="0" y="257"/>
                    <a:pt x="7" y="478"/>
                    <a:pt x="150" y="614"/>
                  </a:cubicBezTo>
                  <a:cubicBezTo>
                    <a:pt x="221" y="664"/>
                    <a:pt x="300" y="700"/>
                    <a:pt x="393" y="700"/>
                  </a:cubicBezTo>
                  <a:cubicBezTo>
                    <a:pt x="493" y="700"/>
                    <a:pt x="578" y="664"/>
                    <a:pt x="650" y="586"/>
                  </a:cubicBezTo>
                  <a:cubicBezTo>
                    <a:pt x="714" y="514"/>
                    <a:pt x="743" y="436"/>
                    <a:pt x="743" y="343"/>
                  </a:cubicBezTo>
                  <a:cubicBezTo>
                    <a:pt x="743" y="250"/>
                    <a:pt x="707" y="157"/>
                    <a:pt x="621" y="86"/>
                  </a:cubicBezTo>
                  <a:cubicBezTo>
                    <a:pt x="550" y="21"/>
                    <a:pt x="471"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088050" y="3088850"/>
              <a:ext cx="18775" cy="17700"/>
            </a:xfrm>
            <a:custGeom>
              <a:rect b="b" l="l" r="r" t="t"/>
              <a:pathLst>
                <a:path extrusionOk="0" h="708" w="751">
                  <a:moveTo>
                    <a:pt x="394" y="0"/>
                  </a:moveTo>
                  <a:cubicBezTo>
                    <a:pt x="236" y="0"/>
                    <a:pt x="94" y="114"/>
                    <a:pt x="51" y="279"/>
                  </a:cubicBezTo>
                  <a:cubicBezTo>
                    <a:pt x="1" y="464"/>
                    <a:pt x="122" y="657"/>
                    <a:pt x="315" y="700"/>
                  </a:cubicBezTo>
                  <a:cubicBezTo>
                    <a:pt x="344" y="707"/>
                    <a:pt x="372" y="707"/>
                    <a:pt x="394" y="707"/>
                  </a:cubicBezTo>
                  <a:cubicBezTo>
                    <a:pt x="558" y="707"/>
                    <a:pt x="708" y="600"/>
                    <a:pt x="743" y="429"/>
                  </a:cubicBezTo>
                  <a:cubicBezTo>
                    <a:pt x="751" y="400"/>
                    <a:pt x="751" y="379"/>
                    <a:pt x="751" y="350"/>
                  </a:cubicBezTo>
                  <a:cubicBezTo>
                    <a:pt x="751" y="186"/>
                    <a:pt x="643" y="43"/>
                    <a:pt x="479" y="7"/>
                  </a:cubicBezTo>
                  <a:cubicBezTo>
                    <a:pt x="451" y="0"/>
                    <a:pt x="422" y="0"/>
                    <a:pt x="39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055400" y="3235050"/>
              <a:ext cx="18400" cy="17525"/>
            </a:xfrm>
            <a:custGeom>
              <a:rect b="b" l="l" r="r" t="t"/>
              <a:pathLst>
                <a:path extrusionOk="0" h="701" w="736">
                  <a:moveTo>
                    <a:pt x="393" y="0"/>
                  </a:moveTo>
                  <a:cubicBezTo>
                    <a:pt x="229" y="0"/>
                    <a:pt x="86" y="115"/>
                    <a:pt x="43" y="279"/>
                  </a:cubicBezTo>
                  <a:cubicBezTo>
                    <a:pt x="0" y="465"/>
                    <a:pt x="121" y="657"/>
                    <a:pt x="307" y="693"/>
                  </a:cubicBezTo>
                  <a:cubicBezTo>
                    <a:pt x="336" y="700"/>
                    <a:pt x="364" y="700"/>
                    <a:pt x="378" y="700"/>
                  </a:cubicBezTo>
                  <a:cubicBezTo>
                    <a:pt x="543" y="700"/>
                    <a:pt x="693" y="593"/>
                    <a:pt x="728" y="429"/>
                  </a:cubicBezTo>
                  <a:cubicBezTo>
                    <a:pt x="736" y="400"/>
                    <a:pt x="736" y="372"/>
                    <a:pt x="736" y="343"/>
                  </a:cubicBezTo>
                  <a:cubicBezTo>
                    <a:pt x="736" y="186"/>
                    <a:pt x="621" y="36"/>
                    <a:pt x="46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075025" y="3147400"/>
              <a:ext cx="18775" cy="17525"/>
            </a:xfrm>
            <a:custGeom>
              <a:rect b="b" l="l" r="r" t="t"/>
              <a:pathLst>
                <a:path extrusionOk="0" h="701" w="751">
                  <a:moveTo>
                    <a:pt x="393" y="0"/>
                  </a:moveTo>
                  <a:cubicBezTo>
                    <a:pt x="229" y="0"/>
                    <a:pt x="79" y="115"/>
                    <a:pt x="43" y="272"/>
                  </a:cubicBezTo>
                  <a:cubicBezTo>
                    <a:pt x="1" y="457"/>
                    <a:pt x="122" y="657"/>
                    <a:pt x="308" y="693"/>
                  </a:cubicBezTo>
                  <a:cubicBezTo>
                    <a:pt x="336" y="700"/>
                    <a:pt x="365" y="700"/>
                    <a:pt x="393" y="700"/>
                  </a:cubicBezTo>
                  <a:cubicBezTo>
                    <a:pt x="558" y="700"/>
                    <a:pt x="700" y="593"/>
                    <a:pt x="736" y="429"/>
                  </a:cubicBezTo>
                  <a:cubicBezTo>
                    <a:pt x="750" y="400"/>
                    <a:pt x="750" y="372"/>
                    <a:pt x="750" y="357"/>
                  </a:cubicBezTo>
                  <a:cubicBezTo>
                    <a:pt x="750" y="193"/>
                    <a:pt x="629" y="43"/>
                    <a:pt x="472" y="7"/>
                  </a:cubicBezTo>
                  <a:cubicBezTo>
                    <a:pt x="443" y="0"/>
                    <a:pt x="415"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146800" y="2825525"/>
              <a:ext cx="18750" cy="17700"/>
            </a:xfrm>
            <a:custGeom>
              <a:rect b="b" l="l" r="r" t="t"/>
              <a:pathLst>
                <a:path extrusionOk="0" h="708" w="750">
                  <a:moveTo>
                    <a:pt x="393" y="0"/>
                  </a:moveTo>
                  <a:cubicBezTo>
                    <a:pt x="236" y="0"/>
                    <a:pt x="93" y="115"/>
                    <a:pt x="43" y="279"/>
                  </a:cubicBezTo>
                  <a:cubicBezTo>
                    <a:pt x="0" y="464"/>
                    <a:pt x="129" y="657"/>
                    <a:pt x="314" y="700"/>
                  </a:cubicBezTo>
                  <a:cubicBezTo>
                    <a:pt x="343" y="707"/>
                    <a:pt x="364" y="707"/>
                    <a:pt x="393" y="707"/>
                  </a:cubicBezTo>
                  <a:cubicBezTo>
                    <a:pt x="557" y="707"/>
                    <a:pt x="707" y="593"/>
                    <a:pt x="743" y="429"/>
                  </a:cubicBezTo>
                  <a:cubicBezTo>
                    <a:pt x="750" y="400"/>
                    <a:pt x="750" y="379"/>
                    <a:pt x="750" y="350"/>
                  </a:cubicBezTo>
                  <a:cubicBezTo>
                    <a:pt x="750" y="186"/>
                    <a:pt x="643" y="43"/>
                    <a:pt x="471" y="7"/>
                  </a:cubicBezTo>
                  <a:cubicBezTo>
                    <a:pt x="450" y="0"/>
                    <a:pt x="421"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081625" y="3117750"/>
              <a:ext cx="18775" cy="17725"/>
            </a:xfrm>
            <a:custGeom>
              <a:rect b="b" l="l" r="r" t="t"/>
              <a:pathLst>
                <a:path extrusionOk="0" h="709" w="751">
                  <a:moveTo>
                    <a:pt x="393" y="1"/>
                  </a:moveTo>
                  <a:cubicBezTo>
                    <a:pt x="236" y="1"/>
                    <a:pt x="94" y="122"/>
                    <a:pt x="44" y="279"/>
                  </a:cubicBezTo>
                  <a:cubicBezTo>
                    <a:pt x="1" y="465"/>
                    <a:pt x="129" y="665"/>
                    <a:pt x="315" y="701"/>
                  </a:cubicBezTo>
                  <a:cubicBezTo>
                    <a:pt x="343" y="708"/>
                    <a:pt x="365" y="708"/>
                    <a:pt x="386" y="708"/>
                  </a:cubicBezTo>
                  <a:cubicBezTo>
                    <a:pt x="396" y="709"/>
                    <a:pt x="405" y="709"/>
                    <a:pt x="414" y="709"/>
                  </a:cubicBezTo>
                  <a:cubicBezTo>
                    <a:pt x="573" y="709"/>
                    <a:pt x="703" y="592"/>
                    <a:pt x="743" y="444"/>
                  </a:cubicBezTo>
                  <a:cubicBezTo>
                    <a:pt x="751" y="415"/>
                    <a:pt x="751" y="386"/>
                    <a:pt x="751" y="358"/>
                  </a:cubicBezTo>
                  <a:cubicBezTo>
                    <a:pt x="751" y="201"/>
                    <a:pt x="636" y="51"/>
                    <a:pt x="472" y="15"/>
                  </a:cubicBezTo>
                  <a:cubicBezTo>
                    <a:pt x="451" y="1"/>
                    <a:pt x="422"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062000" y="3205600"/>
              <a:ext cx="18775" cy="17875"/>
            </a:xfrm>
            <a:custGeom>
              <a:rect b="b" l="l" r="r" t="t"/>
              <a:pathLst>
                <a:path extrusionOk="0" h="715" w="751">
                  <a:moveTo>
                    <a:pt x="393" y="0"/>
                  </a:moveTo>
                  <a:cubicBezTo>
                    <a:pt x="236" y="0"/>
                    <a:pt x="93" y="114"/>
                    <a:pt x="43" y="272"/>
                  </a:cubicBezTo>
                  <a:cubicBezTo>
                    <a:pt x="0" y="464"/>
                    <a:pt x="114" y="657"/>
                    <a:pt x="314" y="700"/>
                  </a:cubicBezTo>
                  <a:cubicBezTo>
                    <a:pt x="343" y="714"/>
                    <a:pt x="364" y="714"/>
                    <a:pt x="393" y="714"/>
                  </a:cubicBezTo>
                  <a:cubicBezTo>
                    <a:pt x="557" y="714"/>
                    <a:pt x="707" y="607"/>
                    <a:pt x="743" y="436"/>
                  </a:cubicBezTo>
                  <a:cubicBezTo>
                    <a:pt x="750" y="407"/>
                    <a:pt x="750" y="386"/>
                    <a:pt x="750" y="357"/>
                  </a:cubicBezTo>
                  <a:cubicBezTo>
                    <a:pt x="750" y="193"/>
                    <a:pt x="643" y="50"/>
                    <a:pt x="472" y="7"/>
                  </a:cubicBezTo>
                  <a:cubicBezTo>
                    <a:pt x="450" y="0"/>
                    <a:pt x="422"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101100" y="3030100"/>
              <a:ext cx="18750" cy="17700"/>
            </a:xfrm>
            <a:custGeom>
              <a:rect b="b" l="l" r="r" t="t"/>
              <a:pathLst>
                <a:path extrusionOk="0" h="708" w="750">
                  <a:moveTo>
                    <a:pt x="393" y="1"/>
                  </a:moveTo>
                  <a:cubicBezTo>
                    <a:pt x="229" y="1"/>
                    <a:pt x="86" y="115"/>
                    <a:pt x="43" y="279"/>
                  </a:cubicBezTo>
                  <a:cubicBezTo>
                    <a:pt x="0" y="465"/>
                    <a:pt x="121" y="665"/>
                    <a:pt x="314" y="701"/>
                  </a:cubicBezTo>
                  <a:cubicBezTo>
                    <a:pt x="336" y="708"/>
                    <a:pt x="364" y="708"/>
                    <a:pt x="393" y="708"/>
                  </a:cubicBezTo>
                  <a:cubicBezTo>
                    <a:pt x="398" y="708"/>
                    <a:pt x="403" y="708"/>
                    <a:pt x="408" y="708"/>
                  </a:cubicBezTo>
                  <a:cubicBezTo>
                    <a:pt x="573" y="708"/>
                    <a:pt x="708" y="596"/>
                    <a:pt x="743" y="443"/>
                  </a:cubicBezTo>
                  <a:cubicBezTo>
                    <a:pt x="750" y="415"/>
                    <a:pt x="750" y="386"/>
                    <a:pt x="750" y="358"/>
                  </a:cubicBezTo>
                  <a:cubicBezTo>
                    <a:pt x="750" y="201"/>
                    <a:pt x="643" y="44"/>
                    <a:pt x="471" y="8"/>
                  </a:cubicBezTo>
                  <a:cubicBezTo>
                    <a:pt x="443" y="1"/>
                    <a:pt x="421"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127150" y="2913175"/>
              <a:ext cx="18775" cy="17700"/>
            </a:xfrm>
            <a:custGeom>
              <a:rect b="b" l="l" r="r" t="t"/>
              <a:pathLst>
                <a:path extrusionOk="0" h="708" w="751">
                  <a:moveTo>
                    <a:pt x="393" y="0"/>
                  </a:moveTo>
                  <a:cubicBezTo>
                    <a:pt x="236" y="0"/>
                    <a:pt x="93" y="122"/>
                    <a:pt x="43" y="279"/>
                  </a:cubicBezTo>
                  <a:cubicBezTo>
                    <a:pt x="1" y="465"/>
                    <a:pt x="129" y="665"/>
                    <a:pt x="315" y="700"/>
                  </a:cubicBezTo>
                  <a:cubicBezTo>
                    <a:pt x="343" y="707"/>
                    <a:pt x="365" y="707"/>
                    <a:pt x="386" y="707"/>
                  </a:cubicBezTo>
                  <a:cubicBezTo>
                    <a:pt x="543" y="707"/>
                    <a:pt x="700" y="593"/>
                    <a:pt x="736" y="429"/>
                  </a:cubicBezTo>
                  <a:cubicBezTo>
                    <a:pt x="743" y="407"/>
                    <a:pt x="743" y="379"/>
                    <a:pt x="743" y="350"/>
                  </a:cubicBezTo>
                  <a:cubicBezTo>
                    <a:pt x="750" y="200"/>
                    <a:pt x="643" y="50"/>
                    <a:pt x="472" y="8"/>
                  </a:cubicBezTo>
                  <a:cubicBezTo>
                    <a:pt x="451" y="0"/>
                    <a:pt x="422"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120725" y="2942450"/>
              <a:ext cx="18775" cy="17700"/>
            </a:xfrm>
            <a:custGeom>
              <a:rect b="b" l="l" r="r" t="t"/>
              <a:pathLst>
                <a:path extrusionOk="0" h="708" w="751">
                  <a:moveTo>
                    <a:pt x="393" y="1"/>
                  </a:moveTo>
                  <a:cubicBezTo>
                    <a:pt x="229" y="1"/>
                    <a:pt x="86" y="115"/>
                    <a:pt x="43" y="279"/>
                  </a:cubicBezTo>
                  <a:cubicBezTo>
                    <a:pt x="1" y="465"/>
                    <a:pt x="122" y="665"/>
                    <a:pt x="315" y="700"/>
                  </a:cubicBezTo>
                  <a:cubicBezTo>
                    <a:pt x="336" y="708"/>
                    <a:pt x="365" y="708"/>
                    <a:pt x="393" y="708"/>
                  </a:cubicBezTo>
                  <a:cubicBezTo>
                    <a:pt x="550" y="708"/>
                    <a:pt x="693" y="593"/>
                    <a:pt x="743" y="429"/>
                  </a:cubicBezTo>
                  <a:cubicBezTo>
                    <a:pt x="750" y="400"/>
                    <a:pt x="750" y="379"/>
                    <a:pt x="750" y="350"/>
                  </a:cubicBezTo>
                  <a:cubicBezTo>
                    <a:pt x="750" y="201"/>
                    <a:pt x="636" y="43"/>
                    <a:pt x="472" y="8"/>
                  </a:cubicBezTo>
                  <a:cubicBezTo>
                    <a:pt x="443" y="1"/>
                    <a:pt x="422"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068425" y="3176325"/>
              <a:ext cx="18775" cy="17700"/>
            </a:xfrm>
            <a:custGeom>
              <a:rect b="b" l="l" r="r" t="t"/>
              <a:pathLst>
                <a:path extrusionOk="0" h="708" w="751">
                  <a:moveTo>
                    <a:pt x="393" y="0"/>
                  </a:moveTo>
                  <a:cubicBezTo>
                    <a:pt x="236" y="0"/>
                    <a:pt x="93" y="114"/>
                    <a:pt x="50" y="279"/>
                  </a:cubicBezTo>
                  <a:cubicBezTo>
                    <a:pt x="0" y="464"/>
                    <a:pt x="129" y="657"/>
                    <a:pt x="314" y="693"/>
                  </a:cubicBezTo>
                  <a:cubicBezTo>
                    <a:pt x="343" y="707"/>
                    <a:pt x="372" y="707"/>
                    <a:pt x="393" y="707"/>
                  </a:cubicBezTo>
                  <a:cubicBezTo>
                    <a:pt x="398" y="707"/>
                    <a:pt x="403" y="707"/>
                    <a:pt x="409" y="707"/>
                  </a:cubicBezTo>
                  <a:cubicBezTo>
                    <a:pt x="567" y="707"/>
                    <a:pt x="708" y="602"/>
                    <a:pt x="743" y="436"/>
                  </a:cubicBezTo>
                  <a:cubicBezTo>
                    <a:pt x="750" y="414"/>
                    <a:pt x="750" y="386"/>
                    <a:pt x="750" y="357"/>
                  </a:cubicBezTo>
                  <a:cubicBezTo>
                    <a:pt x="750" y="193"/>
                    <a:pt x="636" y="50"/>
                    <a:pt x="479" y="7"/>
                  </a:cubicBezTo>
                  <a:cubicBezTo>
                    <a:pt x="450" y="0"/>
                    <a:pt x="422"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133950" y="2883725"/>
              <a:ext cx="18575" cy="17875"/>
            </a:xfrm>
            <a:custGeom>
              <a:rect b="b" l="l" r="r" t="t"/>
              <a:pathLst>
                <a:path extrusionOk="0" h="715" w="743">
                  <a:moveTo>
                    <a:pt x="400" y="0"/>
                  </a:moveTo>
                  <a:cubicBezTo>
                    <a:pt x="229" y="14"/>
                    <a:pt x="79" y="129"/>
                    <a:pt x="43" y="286"/>
                  </a:cubicBezTo>
                  <a:cubicBezTo>
                    <a:pt x="0" y="479"/>
                    <a:pt x="121" y="671"/>
                    <a:pt x="307" y="707"/>
                  </a:cubicBezTo>
                  <a:cubicBezTo>
                    <a:pt x="336" y="714"/>
                    <a:pt x="364" y="714"/>
                    <a:pt x="386" y="714"/>
                  </a:cubicBezTo>
                  <a:cubicBezTo>
                    <a:pt x="550" y="714"/>
                    <a:pt x="693" y="607"/>
                    <a:pt x="736" y="443"/>
                  </a:cubicBezTo>
                  <a:cubicBezTo>
                    <a:pt x="743" y="414"/>
                    <a:pt x="743" y="386"/>
                    <a:pt x="743" y="357"/>
                  </a:cubicBezTo>
                  <a:cubicBezTo>
                    <a:pt x="743" y="200"/>
                    <a:pt x="628" y="57"/>
                    <a:pt x="471" y="14"/>
                  </a:cubicBezTo>
                  <a:cubicBezTo>
                    <a:pt x="443" y="0"/>
                    <a:pt x="414"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094675" y="3059375"/>
              <a:ext cx="18750" cy="17725"/>
            </a:xfrm>
            <a:custGeom>
              <a:rect b="b" l="l" r="r" t="t"/>
              <a:pathLst>
                <a:path extrusionOk="0" h="709" w="750">
                  <a:moveTo>
                    <a:pt x="393" y="1"/>
                  </a:moveTo>
                  <a:cubicBezTo>
                    <a:pt x="229" y="1"/>
                    <a:pt x="86" y="115"/>
                    <a:pt x="43" y="279"/>
                  </a:cubicBezTo>
                  <a:cubicBezTo>
                    <a:pt x="0" y="465"/>
                    <a:pt x="121" y="658"/>
                    <a:pt x="307" y="701"/>
                  </a:cubicBezTo>
                  <a:cubicBezTo>
                    <a:pt x="336" y="708"/>
                    <a:pt x="364" y="708"/>
                    <a:pt x="393" y="708"/>
                  </a:cubicBezTo>
                  <a:cubicBezTo>
                    <a:pt x="398" y="708"/>
                    <a:pt x="402" y="708"/>
                    <a:pt x="407" y="708"/>
                  </a:cubicBezTo>
                  <a:cubicBezTo>
                    <a:pt x="565" y="708"/>
                    <a:pt x="701" y="596"/>
                    <a:pt x="736" y="436"/>
                  </a:cubicBezTo>
                  <a:cubicBezTo>
                    <a:pt x="750" y="415"/>
                    <a:pt x="750" y="386"/>
                    <a:pt x="750" y="358"/>
                  </a:cubicBezTo>
                  <a:cubicBezTo>
                    <a:pt x="750" y="201"/>
                    <a:pt x="628" y="51"/>
                    <a:pt x="471" y="8"/>
                  </a:cubicBezTo>
                  <a:cubicBezTo>
                    <a:pt x="443" y="1"/>
                    <a:pt x="414"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114300" y="2971725"/>
              <a:ext cx="18775" cy="17550"/>
            </a:xfrm>
            <a:custGeom>
              <a:rect b="b" l="l" r="r" t="t"/>
              <a:pathLst>
                <a:path extrusionOk="0" h="702" w="751">
                  <a:moveTo>
                    <a:pt x="393" y="1"/>
                  </a:moveTo>
                  <a:cubicBezTo>
                    <a:pt x="229" y="1"/>
                    <a:pt x="86" y="115"/>
                    <a:pt x="43" y="272"/>
                  </a:cubicBezTo>
                  <a:cubicBezTo>
                    <a:pt x="1" y="465"/>
                    <a:pt x="122" y="658"/>
                    <a:pt x="308" y="693"/>
                  </a:cubicBezTo>
                  <a:cubicBezTo>
                    <a:pt x="336" y="700"/>
                    <a:pt x="365" y="700"/>
                    <a:pt x="393" y="700"/>
                  </a:cubicBezTo>
                  <a:cubicBezTo>
                    <a:pt x="402" y="701"/>
                    <a:pt x="411" y="702"/>
                    <a:pt x="420" y="702"/>
                  </a:cubicBezTo>
                  <a:cubicBezTo>
                    <a:pt x="567" y="702"/>
                    <a:pt x="702" y="591"/>
                    <a:pt x="736" y="436"/>
                  </a:cubicBezTo>
                  <a:cubicBezTo>
                    <a:pt x="750" y="408"/>
                    <a:pt x="750" y="386"/>
                    <a:pt x="750" y="358"/>
                  </a:cubicBezTo>
                  <a:cubicBezTo>
                    <a:pt x="750" y="193"/>
                    <a:pt x="629" y="51"/>
                    <a:pt x="472" y="8"/>
                  </a:cubicBezTo>
                  <a:cubicBezTo>
                    <a:pt x="443" y="1"/>
                    <a:pt x="415"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140550" y="2854800"/>
              <a:ext cx="18575" cy="17875"/>
            </a:xfrm>
            <a:custGeom>
              <a:rect b="b" l="l" r="r" t="t"/>
              <a:pathLst>
                <a:path extrusionOk="0" h="715" w="743">
                  <a:moveTo>
                    <a:pt x="386" y="0"/>
                  </a:moveTo>
                  <a:cubicBezTo>
                    <a:pt x="222" y="0"/>
                    <a:pt x="79" y="115"/>
                    <a:pt x="36" y="279"/>
                  </a:cubicBezTo>
                  <a:cubicBezTo>
                    <a:pt x="0" y="472"/>
                    <a:pt x="114" y="657"/>
                    <a:pt x="307" y="707"/>
                  </a:cubicBezTo>
                  <a:cubicBezTo>
                    <a:pt x="329" y="714"/>
                    <a:pt x="357" y="714"/>
                    <a:pt x="386" y="714"/>
                  </a:cubicBezTo>
                  <a:cubicBezTo>
                    <a:pt x="543" y="714"/>
                    <a:pt x="700" y="607"/>
                    <a:pt x="736" y="436"/>
                  </a:cubicBezTo>
                  <a:cubicBezTo>
                    <a:pt x="743" y="407"/>
                    <a:pt x="743" y="386"/>
                    <a:pt x="743" y="357"/>
                  </a:cubicBezTo>
                  <a:cubicBezTo>
                    <a:pt x="743" y="193"/>
                    <a:pt x="629" y="50"/>
                    <a:pt x="464" y="8"/>
                  </a:cubicBezTo>
                  <a:cubicBezTo>
                    <a:pt x="436" y="0"/>
                    <a:pt x="407" y="0"/>
                    <a:pt x="3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107700" y="3001000"/>
              <a:ext cx="18775" cy="17550"/>
            </a:xfrm>
            <a:custGeom>
              <a:rect b="b" l="l" r="r" t="t"/>
              <a:pathLst>
                <a:path extrusionOk="0" h="702" w="751">
                  <a:moveTo>
                    <a:pt x="393" y="1"/>
                  </a:moveTo>
                  <a:cubicBezTo>
                    <a:pt x="236" y="1"/>
                    <a:pt x="93" y="115"/>
                    <a:pt x="50" y="272"/>
                  </a:cubicBezTo>
                  <a:cubicBezTo>
                    <a:pt x="0" y="458"/>
                    <a:pt x="129" y="658"/>
                    <a:pt x="314" y="693"/>
                  </a:cubicBezTo>
                  <a:cubicBezTo>
                    <a:pt x="343" y="701"/>
                    <a:pt x="372" y="701"/>
                    <a:pt x="393" y="701"/>
                  </a:cubicBezTo>
                  <a:cubicBezTo>
                    <a:pt x="402" y="701"/>
                    <a:pt x="411" y="702"/>
                    <a:pt x="419" y="702"/>
                  </a:cubicBezTo>
                  <a:cubicBezTo>
                    <a:pt x="572" y="702"/>
                    <a:pt x="702" y="585"/>
                    <a:pt x="743" y="436"/>
                  </a:cubicBezTo>
                  <a:cubicBezTo>
                    <a:pt x="750" y="408"/>
                    <a:pt x="750" y="379"/>
                    <a:pt x="750" y="358"/>
                  </a:cubicBezTo>
                  <a:cubicBezTo>
                    <a:pt x="750" y="194"/>
                    <a:pt x="636" y="51"/>
                    <a:pt x="479" y="8"/>
                  </a:cubicBezTo>
                  <a:cubicBezTo>
                    <a:pt x="450" y="1"/>
                    <a:pt x="422"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118050" y="3289675"/>
              <a:ext cx="18950" cy="17875"/>
            </a:xfrm>
            <a:custGeom>
              <a:rect b="b" l="l" r="r" t="t"/>
              <a:pathLst>
                <a:path extrusionOk="0" h="715" w="758">
                  <a:moveTo>
                    <a:pt x="400" y="1"/>
                  </a:moveTo>
                  <a:cubicBezTo>
                    <a:pt x="358" y="1"/>
                    <a:pt x="315" y="8"/>
                    <a:pt x="265" y="29"/>
                  </a:cubicBezTo>
                  <a:cubicBezTo>
                    <a:pt x="86" y="101"/>
                    <a:pt x="0" y="300"/>
                    <a:pt x="72" y="493"/>
                  </a:cubicBezTo>
                  <a:cubicBezTo>
                    <a:pt x="122" y="636"/>
                    <a:pt x="258" y="715"/>
                    <a:pt x="400" y="715"/>
                  </a:cubicBezTo>
                  <a:cubicBezTo>
                    <a:pt x="443" y="715"/>
                    <a:pt x="493" y="707"/>
                    <a:pt x="536" y="686"/>
                  </a:cubicBezTo>
                  <a:cubicBezTo>
                    <a:pt x="672" y="636"/>
                    <a:pt x="757" y="500"/>
                    <a:pt x="757" y="358"/>
                  </a:cubicBezTo>
                  <a:cubicBezTo>
                    <a:pt x="757" y="315"/>
                    <a:pt x="750" y="272"/>
                    <a:pt x="729" y="222"/>
                  </a:cubicBezTo>
                  <a:cubicBezTo>
                    <a:pt x="679" y="93"/>
                    <a:pt x="543"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172850" y="3267900"/>
              <a:ext cx="19125" cy="17875"/>
            </a:xfrm>
            <a:custGeom>
              <a:rect b="b" l="l" r="r" t="t"/>
              <a:pathLst>
                <a:path extrusionOk="0" h="715" w="765">
                  <a:moveTo>
                    <a:pt x="408" y="0"/>
                  </a:moveTo>
                  <a:cubicBezTo>
                    <a:pt x="358" y="0"/>
                    <a:pt x="315" y="7"/>
                    <a:pt x="272" y="22"/>
                  </a:cubicBezTo>
                  <a:cubicBezTo>
                    <a:pt x="94" y="93"/>
                    <a:pt x="1" y="300"/>
                    <a:pt x="72" y="486"/>
                  </a:cubicBezTo>
                  <a:cubicBezTo>
                    <a:pt x="129" y="629"/>
                    <a:pt x="265" y="714"/>
                    <a:pt x="408" y="714"/>
                  </a:cubicBezTo>
                  <a:cubicBezTo>
                    <a:pt x="451" y="714"/>
                    <a:pt x="493" y="700"/>
                    <a:pt x="536" y="686"/>
                  </a:cubicBezTo>
                  <a:cubicBezTo>
                    <a:pt x="679" y="629"/>
                    <a:pt x="765" y="500"/>
                    <a:pt x="765" y="357"/>
                  </a:cubicBezTo>
                  <a:cubicBezTo>
                    <a:pt x="765" y="307"/>
                    <a:pt x="751" y="265"/>
                    <a:pt x="736" y="222"/>
                  </a:cubicBezTo>
                  <a:cubicBezTo>
                    <a:pt x="679" y="79"/>
                    <a:pt x="551"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145550" y="3278775"/>
              <a:ext cx="18950" cy="17900"/>
            </a:xfrm>
            <a:custGeom>
              <a:rect b="b" l="l" r="r" t="t"/>
              <a:pathLst>
                <a:path extrusionOk="0" h="716" w="758">
                  <a:moveTo>
                    <a:pt x="400" y="1"/>
                  </a:moveTo>
                  <a:cubicBezTo>
                    <a:pt x="357" y="1"/>
                    <a:pt x="307" y="8"/>
                    <a:pt x="264" y="22"/>
                  </a:cubicBezTo>
                  <a:cubicBezTo>
                    <a:pt x="86" y="94"/>
                    <a:pt x="0" y="301"/>
                    <a:pt x="72" y="494"/>
                  </a:cubicBezTo>
                  <a:cubicBezTo>
                    <a:pt x="122" y="629"/>
                    <a:pt x="257" y="715"/>
                    <a:pt x="400" y="715"/>
                  </a:cubicBezTo>
                  <a:cubicBezTo>
                    <a:pt x="443" y="715"/>
                    <a:pt x="486" y="708"/>
                    <a:pt x="536" y="686"/>
                  </a:cubicBezTo>
                  <a:cubicBezTo>
                    <a:pt x="679" y="636"/>
                    <a:pt x="757" y="501"/>
                    <a:pt x="757" y="358"/>
                  </a:cubicBezTo>
                  <a:cubicBezTo>
                    <a:pt x="757" y="315"/>
                    <a:pt x="750" y="265"/>
                    <a:pt x="729" y="222"/>
                  </a:cubicBezTo>
                  <a:cubicBezTo>
                    <a:pt x="679" y="80"/>
                    <a:pt x="543"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200350" y="3256825"/>
              <a:ext cx="18950" cy="17875"/>
            </a:xfrm>
            <a:custGeom>
              <a:rect b="b" l="l" r="r" t="t"/>
              <a:pathLst>
                <a:path extrusionOk="0" h="715" w="758">
                  <a:moveTo>
                    <a:pt x="400" y="1"/>
                  </a:moveTo>
                  <a:cubicBezTo>
                    <a:pt x="357" y="1"/>
                    <a:pt x="315" y="8"/>
                    <a:pt x="272" y="29"/>
                  </a:cubicBezTo>
                  <a:cubicBezTo>
                    <a:pt x="93" y="101"/>
                    <a:pt x="0" y="308"/>
                    <a:pt x="72" y="493"/>
                  </a:cubicBezTo>
                  <a:cubicBezTo>
                    <a:pt x="129" y="629"/>
                    <a:pt x="257" y="715"/>
                    <a:pt x="400" y="715"/>
                  </a:cubicBezTo>
                  <a:cubicBezTo>
                    <a:pt x="450" y="715"/>
                    <a:pt x="493" y="708"/>
                    <a:pt x="536" y="693"/>
                  </a:cubicBezTo>
                  <a:cubicBezTo>
                    <a:pt x="679" y="636"/>
                    <a:pt x="757" y="500"/>
                    <a:pt x="757" y="358"/>
                  </a:cubicBezTo>
                  <a:cubicBezTo>
                    <a:pt x="757" y="315"/>
                    <a:pt x="750" y="272"/>
                    <a:pt x="736" y="229"/>
                  </a:cubicBezTo>
                  <a:cubicBezTo>
                    <a:pt x="679" y="86"/>
                    <a:pt x="543"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228025" y="3245750"/>
              <a:ext cx="18950" cy="17875"/>
            </a:xfrm>
            <a:custGeom>
              <a:rect b="b" l="l" r="r" t="t"/>
              <a:pathLst>
                <a:path extrusionOk="0" h="715" w="758">
                  <a:moveTo>
                    <a:pt x="400" y="1"/>
                  </a:moveTo>
                  <a:cubicBezTo>
                    <a:pt x="357" y="1"/>
                    <a:pt x="314" y="8"/>
                    <a:pt x="272" y="29"/>
                  </a:cubicBezTo>
                  <a:cubicBezTo>
                    <a:pt x="93" y="94"/>
                    <a:pt x="0" y="301"/>
                    <a:pt x="72" y="494"/>
                  </a:cubicBezTo>
                  <a:cubicBezTo>
                    <a:pt x="129" y="629"/>
                    <a:pt x="257" y="715"/>
                    <a:pt x="400" y="715"/>
                  </a:cubicBezTo>
                  <a:cubicBezTo>
                    <a:pt x="450" y="715"/>
                    <a:pt x="493" y="708"/>
                    <a:pt x="536" y="686"/>
                  </a:cubicBezTo>
                  <a:cubicBezTo>
                    <a:pt x="679" y="636"/>
                    <a:pt x="757" y="501"/>
                    <a:pt x="757" y="358"/>
                  </a:cubicBezTo>
                  <a:cubicBezTo>
                    <a:pt x="757" y="315"/>
                    <a:pt x="750" y="265"/>
                    <a:pt x="736" y="222"/>
                  </a:cubicBezTo>
                  <a:cubicBezTo>
                    <a:pt x="672" y="87"/>
                    <a:pt x="536"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479925" y="3172925"/>
              <a:ext cx="18400" cy="17700"/>
            </a:xfrm>
            <a:custGeom>
              <a:rect b="b" l="l" r="r" t="t"/>
              <a:pathLst>
                <a:path extrusionOk="0" h="708" w="736">
                  <a:moveTo>
                    <a:pt x="379" y="0"/>
                  </a:moveTo>
                  <a:cubicBezTo>
                    <a:pt x="186" y="0"/>
                    <a:pt x="36" y="143"/>
                    <a:pt x="21" y="336"/>
                  </a:cubicBezTo>
                  <a:cubicBezTo>
                    <a:pt x="0" y="529"/>
                    <a:pt x="150" y="700"/>
                    <a:pt x="350" y="707"/>
                  </a:cubicBezTo>
                  <a:lnTo>
                    <a:pt x="379" y="707"/>
                  </a:lnTo>
                  <a:cubicBezTo>
                    <a:pt x="564" y="707"/>
                    <a:pt x="714" y="565"/>
                    <a:pt x="736" y="379"/>
                  </a:cubicBezTo>
                  <a:lnTo>
                    <a:pt x="736" y="357"/>
                  </a:lnTo>
                  <a:cubicBezTo>
                    <a:pt x="728" y="172"/>
                    <a:pt x="586" y="22"/>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539350" y="3177025"/>
              <a:ext cx="18075" cy="17700"/>
            </a:xfrm>
            <a:custGeom>
              <a:rect b="b" l="l" r="r" t="t"/>
              <a:pathLst>
                <a:path extrusionOk="0" h="708" w="723">
                  <a:moveTo>
                    <a:pt x="358" y="1"/>
                  </a:moveTo>
                  <a:cubicBezTo>
                    <a:pt x="172" y="1"/>
                    <a:pt x="15" y="143"/>
                    <a:pt x="8" y="329"/>
                  </a:cubicBezTo>
                  <a:cubicBezTo>
                    <a:pt x="1" y="529"/>
                    <a:pt x="144" y="693"/>
                    <a:pt x="337" y="708"/>
                  </a:cubicBezTo>
                  <a:lnTo>
                    <a:pt x="365" y="708"/>
                  </a:lnTo>
                  <a:cubicBezTo>
                    <a:pt x="551" y="708"/>
                    <a:pt x="708" y="565"/>
                    <a:pt x="722" y="372"/>
                  </a:cubicBezTo>
                  <a:lnTo>
                    <a:pt x="722" y="358"/>
                  </a:lnTo>
                  <a:cubicBezTo>
                    <a:pt x="715" y="165"/>
                    <a:pt x="572" y="8"/>
                    <a:pt x="387"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509725" y="3175075"/>
              <a:ext cx="18050" cy="17500"/>
            </a:xfrm>
            <a:custGeom>
              <a:rect b="b" l="l" r="r" t="t"/>
              <a:pathLst>
                <a:path extrusionOk="0" h="700" w="722">
                  <a:moveTo>
                    <a:pt x="365" y="0"/>
                  </a:moveTo>
                  <a:cubicBezTo>
                    <a:pt x="179" y="0"/>
                    <a:pt x="22" y="136"/>
                    <a:pt x="15" y="329"/>
                  </a:cubicBezTo>
                  <a:cubicBezTo>
                    <a:pt x="1" y="521"/>
                    <a:pt x="151" y="693"/>
                    <a:pt x="343" y="700"/>
                  </a:cubicBezTo>
                  <a:lnTo>
                    <a:pt x="372" y="700"/>
                  </a:lnTo>
                  <a:cubicBezTo>
                    <a:pt x="558" y="700"/>
                    <a:pt x="715" y="557"/>
                    <a:pt x="722" y="371"/>
                  </a:cubicBezTo>
                  <a:lnTo>
                    <a:pt x="722" y="343"/>
                  </a:lnTo>
                  <a:cubicBezTo>
                    <a:pt x="722" y="164"/>
                    <a:pt x="572" y="7"/>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450825" y="3170950"/>
              <a:ext cx="18050" cy="17700"/>
            </a:xfrm>
            <a:custGeom>
              <a:rect b="b" l="l" r="r" t="t"/>
              <a:pathLst>
                <a:path extrusionOk="0" h="708" w="722">
                  <a:moveTo>
                    <a:pt x="357" y="1"/>
                  </a:moveTo>
                  <a:cubicBezTo>
                    <a:pt x="164" y="1"/>
                    <a:pt x="14" y="144"/>
                    <a:pt x="7" y="329"/>
                  </a:cubicBezTo>
                  <a:cubicBezTo>
                    <a:pt x="0" y="529"/>
                    <a:pt x="143" y="701"/>
                    <a:pt x="336" y="708"/>
                  </a:cubicBezTo>
                  <a:lnTo>
                    <a:pt x="364" y="708"/>
                  </a:lnTo>
                  <a:cubicBezTo>
                    <a:pt x="550" y="708"/>
                    <a:pt x="700" y="565"/>
                    <a:pt x="721" y="379"/>
                  </a:cubicBezTo>
                  <a:lnTo>
                    <a:pt x="721" y="358"/>
                  </a:lnTo>
                  <a:cubicBezTo>
                    <a:pt x="714" y="172"/>
                    <a:pt x="564" y="22"/>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598275" y="3180775"/>
              <a:ext cx="18050" cy="17700"/>
            </a:xfrm>
            <a:custGeom>
              <a:rect b="b" l="l" r="r" t="t"/>
              <a:pathLst>
                <a:path extrusionOk="0" h="708" w="722">
                  <a:moveTo>
                    <a:pt x="365" y="1"/>
                  </a:moveTo>
                  <a:cubicBezTo>
                    <a:pt x="179" y="1"/>
                    <a:pt x="29" y="143"/>
                    <a:pt x="15" y="329"/>
                  </a:cubicBezTo>
                  <a:cubicBezTo>
                    <a:pt x="0" y="529"/>
                    <a:pt x="150" y="700"/>
                    <a:pt x="350" y="708"/>
                  </a:cubicBezTo>
                  <a:lnTo>
                    <a:pt x="372" y="708"/>
                  </a:lnTo>
                  <a:cubicBezTo>
                    <a:pt x="565" y="708"/>
                    <a:pt x="715" y="565"/>
                    <a:pt x="722" y="379"/>
                  </a:cubicBezTo>
                  <a:lnTo>
                    <a:pt x="722" y="351"/>
                  </a:lnTo>
                  <a:cubicBezTo>
                    <a:pt x="715" y="172"/>
                    <a:pt x="572" y="15"/>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627900" y="3182750"/>
              <a:ext cx="18075" cy="17700"/>
            </a:xfrm>
            <a:custGeom>
              <a:rect b="b" l="l" r="r" t="t"/>
              <a:pathLst>
                <a:path extrusionOk="0" h="708" w="723">
                  <a:moveTo>
                    <a:pt x="358" y="0"/>
                  </a:moveTo>
                  <a:cubicBezTo>
                    <a:pt x="172" y="0"/>
                    <a:pt x="22" y="143"/>
                    <a:pt x="8" y="336"/>
                  </a:cubicBezTo>
                  <a:cubicBezTo>
                    <a:pt x="1" y="529"/>
                    <a:pt x="144" y="700"/>
                    <a:pt x="344" y="707"/>
                  </a:cubicBezTo>
                  <a:lnTo>
                    <a:pt x="365" y="707"/>
                  </a:lnTo>
                  <a:cubicBezTo>
                    <a:pt x="558" y="707"/>
                    <a:pt x="708" y="564"/>
                    <a:pt x="722" y="379"/>
                  </a:cubicBezTo>
                  <a:lnTo>
                    <a:pt x="722" y="357"/>
                  </a:lnTo>
                  <a:cubicBezTo>
                    <a:pt x="715" y="172"/>
                    <a:pt x="572" y="22"/>
                    <a:pt x="3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568450" y="3178825"/>
              <a:ext cx="18250" cy="17700"/>
            </a:xfrm>
            <a:custGeom>
              <a:rect b="b" l="l" r="r" t="t"/>
              <a:pathLst>
                <a:path extrusionOk="0" h="708" w="730">
                  <a:moveTo>
                    <a:pt x="379" y="0"/>
                  </a:moveTo>
                  <a:cubicBezTo>
                    <a:pt x="194" y="0"/>
                    <a:pt x="44" y="143"/>
                    <a:pt x="22" y="329"/>
                  </a:cubicBezTo>
                  <a:cubicBezTo>
                    <a:pt x="1" y="528"/>
                    <a:pt x="158" y="693"/>
                    <a:pt x="351" y="707"/>
                  </a:cubicBezTo>
                  <a:lnTo>
                    <a:pt x="379" y="707"/>
                  </a:lnTo>
                  <a:cubicBezTo>
                    <a:pt x="565" y="707"/>
                    <a:pt x="715" y="564"/>
                    <a:pt x="729" y="371"/>
                  </a:cubicBezTo>
                  <a:lnTo>
                    <a:pt x="729" y="357"/>
                  </a:lnTo>
                  <a:cubicBezTo>
                    <a:pt x="729" y="179"/>
                    <a:pt x="586" y="14"/>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421000" y="3169175"/>
              <a:ext cx="18225" cy="17700"/>
            </a:xfrm>
            <a:custGeom>
              <a:rect b="b" l="l" r="r" t="t"/>
              <a:pathLst>
                <a:path extrusionOk="0" h="708" w="729">
                  <a:moveTo>
                    <a:pt x="372" y="0"/>
                  </a:moveTo>
                  <a:cubicBezTo>
                    <a:pt x="179" y="0"/>
                    <a:pt x="29" y="143"/>
                    <a:pt x="22" y="329"/>
                  </a:cubicBezTo>
                  <a:cubicBezTo>
                    <a:pt x="1" y="529"/>
                    <a:pt x="158" y="700"/>
                    <a:pt x="350" y="707"/>
                  </a:cubicBezTo>
                  <a:lnTo>
                    <a:pt x="379" y="707"/>
                  </a:lnTo>
                  <a:cubicBezTo>
                    <a:pt x="565" y="707"/>
                    <a:pt x="715" y="565"/>
                    <a:pt x="729" y="379"/>
                  </a:cubicBezTo>
                  <a:lnTo>
                    <a:pt x="729" y="350"/>
                  </a:lnTo>
                  <a:cubicBezTo>
                    <a:pt x="729" y="165"/>
                    <a:pt x="586" y="8"/>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337800" y="3201850"/>
              <a:ext cx="18950" cy="17875"/>
            </a:xfrm>
            <a:custGeom>
              <a:rect b="b" l="l" r="r" t="t"/>
              <a:pathLst>
                <a:path extrusionOk="0" h="715" w="758">
                  <a:moveTo>
                    <a:pt x="401" y="0"/>
                  </a:moveTo>
                  <a:cubicBezTo>
                    <a:pt x="358" y="0"/>
                    <a:pt x="315" y="7"/>
                    <a:pt x="272" y="22"/>
                  </a:cubicBezTo>
                  <a:cubicBezTo>
                    <a:pt x="79" y="93"/>
                    <a:pt x="1" y="300"/>
                    <a:pt x="72" y="486"/>
                  </a:cubicBezTo>
                  <a:cubicBezTo>
                    <a:pt x="129" y="629"/>
                    <a:pt x="258" y="714"/>
                    <a:pt x="401" y="714"/>
                  </a:cubicBezTo>
                  <a:cubicBezTo>
                    <a:pt x="451" y="714"/>
                    <a:pt x="494" y="700"/>
                    <a:pt x="536" y="686"/>
                  </a:cubicBezTo>
                  <a:cubicBezTo>
                    <a:pt x="679" y="629"/>
                    <a:pt x="758" y="500"/>
                    <a:pt x="758" y="357"/>
                  </a:cubicBezTo>
                  <a:cubicBezTo>
                    <a:pt x="758" y="307"/>
                    <a:pt x="751" y="264"/>
                    <a:pt x="736" y="222"/>
                  </a:cubicBezTo>
                  <a:cubicBezTo>
                    <a:pt x="672" y="86"/>
                    <a:pt x="536"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392800" y="3179875"/>
              <a:ext cx="18950" cy="17875"/>
            </a:xfrm>
            <a:custGeom>
              <a:rect b="b" l="l" r="r" t="t"/>
              <a:pathLst>
                <a:path extrusionOk="0" h="715" w="758">
                  <a:moveTo>
                    <a:pt x="400" y="1"/>
                  </a:moveTo>
                  <a:cubicBezTo>
                    <a:pt x="357" y="1"/>
                    <a:pt x="307" y="8"/>
                    <a:pt x="265" y="29"/>
                  </a:cubicBezTo>
                  <a:cubicBezTo>
                    <a:pt x="86" y="101"/>
                    <a:pt x="0" y="315"/>
                    <a:pt x="65" y="494"/>
                  </a:cubicBezTo>
                  <a:cubicBezTo>
                    <a:pt x="122" y="629"/>
                    <a:pt x="257" y="715"/>
                    <a:pt x="400" y="715"/>
                  </a:cubicBezTo>
                  <a:cubicBezTo>
                    <a:pt x="443" y="715"/>
                    <a:pt x="486" y="708"/>
                    <a:pt x="536" y="686"/>
                  </a:cubicBezTo>
                  <a:cubicBezTo>
                    <a:pt x="679" y="636"/>
                    <a:pt x="757" y="501"/>
                    <a:pt x="757" y="358"/>
                  </a:cubicBezTo>
                  <a:cubicBezTo>
                    <a:pt x="757" y="315"/>
                    <a:pt x="743" y="272"/>
                    <a:pt x="729" y="222"/>
                  </a:cubicBezTo>
                  <a:cubicBezTo>
                    <a:pt x="679" y="79"/>
                    <a:pt x="543"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283000" y="3223800"/>
              <a:ext cx="18950" cy="17875"/>
            </a:xfrm>
            <a:custGeom>
              <a:rect b="b" l="l" r="r" t="t"/>
              <a:pathLst>
                <a:path extrusionOk="0" h="715" w="758">
                  <a:moveTo>
                    <a:pt x="401" y="1"/>
                  </a:moveTo>
                  <a:cubicBezTo>
                    <a:pt x="358" y="1"/>
                    <a:pt x="308" y="15"/>
                    <a:pt x="265" y="29"/>
                  </a:cubicBezTo>
                  <a:cubicBezTo>
                    <a:pt x="86" y="101"/>
                    <a:pt x="1" y="308"/>
                    <a:pt x="72" y="493"/>
                  </a:cubicBezTo>
                  <a:cubicBezTo>
                    <a:pt x="122" y="636"/>
                    <a:pt x="258" y="715"/>
                    <a:pt x="401" y="715"/>
                  </a:cubicBezTo>
                  <a:cubicBezTo>
                    <a:pt x="443" y="715"/>
                    <a:pt x="486" y="708"/>
                    <a:pt x="536" y="693"/>
                  </a:cubicBezTo>
                  <a:cubicBezTo>
                    <a:pt x="665" y="636"/>
                    <a:pt x="758" y="500"/>
                    <a:pt x="758" y="358"/>
                  </a:cubicBezTo>
                  <a:cubicBezTo>
                    <a:pt x="758" y="315"/>
                    <a:pt x="750" y="272"/>
                    <a:pt x="729" y="229"/>
                  </a:cubicBezTo>
                  <a:cubicBezTo>
                    <a:pt x="665" y="79"/>
                    <a:pt x="536" y="1"/>
                    <a:pt x="40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255325" y="3234700"/>
              <a:ext cx="18950" cy="17875"/>
            </a:xfrm>
            <a:custGeom>
              <a:rect b="b" l="l" r="r" t="t"/>
              <a:pathLst>
                <a:path extrusionOk="0" h="715" w="758">
                  <a:moveTo>
                    <a:pt x="401" y="0"/>
                  </a:moveTo>
                  <a:cubicBezTo>
                    <a:pt x="358" y="0"/>
                    <a:pt x="308" y="14"/>
                    <a:pt x="265" y="29"/>
                  </a:cubicBezTo>
                  <a:cubicBezTo>
                    <a:pt x="87" y="100"/>
                    <a:pt x="1" y="307"/>
                    <a:pt x="72" y="493"/>
                  </a:cubicBezTo>
                  <a:cubicBezTo>
                    <a:pt x="122" y="629"/>
                    <a:pt x="258" y="714"/>
                    <a:pt x="401" y="714"/>
                  </a:cubicBezTo>
                  <a:cubicBezTo>
                    <a:pt x="444" y="714"/>
                    <a:pt x="486" y="707"/>
                    <a:pt x="536" y="693"/>
                  </a:cubicBezTo>
                  <a:cubicBezTo>
                    <a:pt x="679" y="636"/>
                    <a:pt x="758" y="507"/>
                    <a:pt x="758" y="357"/>
                  </a:cubicBezTo>
                  <a:cubicBezTo>
                    <a:pt x="758" y="314"/>
                    <a:pt x="751" y="272"/>
                    <a:pt x="729" y="229"/>
                  </a:cubicBezTo>
                  <a:cubicBezTo>
                    <a:pt x="679" y="86"/>
                    <a:pt x="544"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310325" y="3212900"/>
              <a:ext cx="19125" cy="17900"/>
            </a:xfrm>
            <a:custGeom>
              <a:rect b="b" l="l" r="r" t="t"/>
              <a:pathLst>
                <a:path extrusionOk="0" h="716" w="765">
                  <a:moveTo>
                    <a:pt x="407" y="1"/>
                  </a:moveTo>
                  <a:cubicBezTo>
                    <a:pt x="357" y="1"/>
                    <a:pt x="314" y="8"/>
                    <a:pt x="272" y="30"/>
                  </a:cubicBezTo>
                  <a:cubicBezTo>
                    <a:pt x="93" y="101"/>
                    <a:pt x="0" y="301"/>
                    <a:pt x="72" y="494"/>
                  </a:cubicBezTo>
                  <a:cubicBezTo>
                    <a:pt x="129" y="637"/>
                    <a:pt x="264" y="715"/>
                    <a:pt x="407" y="715"/>
                  </a:cubicBezTo>
                  <a:cubicBezTo>
                    <a:pt x="450" y="715"/>
                    <a:pt x="493" y="708"/>
                    <a:pt x="536" y="686"/>
                  </a:cubicBezTo>
                  <a:cubicBezTo>
                    <a:pt x="679" y="637"/>
                    <a:pt x="764" y="501"/>
                    <a:pt x="764" y="358"/>
                  </a:cubicBezTo>
                  <a:cubicBezTo>
                    <a:pt x="764" y="315"/>
                    <a:pt x="750" y="272"/>
                    <a:pt x="736" y="222"/>
                  </a:cubicBezTo>
                  <a:cubicBezTo>
                    <a:pt x="671" y="80"/>
                    <a:pt x="536" y="1"/>
                    <a:pt x="407"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365300" y="3190775"/>
              <a:ext cx="18950" cy="17875"/>
            </a:xfrm>
            <a:custGeom>
              <a:rect b="b" l="l" r="r" t="t"/>
              <a:pathLst>
                <a:path extrusionOk="0" h="715" w="758">
                  <a:moveTo>
                    <a:pt x="400" y="1"/>
                  </a:moveTo>
                  <a:cubicBezTo>
                    <a:pt x="358" y="1"/>
                    <a:pt x="315" y="15"/>
                    <a:pt x="265" y="29"/>
                  </a:cubicBezTo>
                  <a:cubicBezTo>
                    <a:pt x="86" y="100"/>
                    <a:pt x="1" y="308"/>
                    <a:pt x="72" y="493"/>
                  </a:cubicBezTo>
                  <a:cubicBezTo>
                    <a:pt x="122" y="636"/>
                    <a:pt x="258" y="715"/>
                    <a:pt x="400" y="715"/>
                  </a:cubicBezTo>
                  <a:cubicBezTo>
                    <a:pt x="443" y="715"/>
                    <a:pt x="493" y="707"/>
                    <a:pt x="536" y="693"/>
                  </a:cubicBezTo>
                  <a:cubicBezTo>
                    <a:pt x="679" y="636"/>
                    <a:pt x="758" y="500"/>
                    <a:pt x="758" y="358"/>
                  </a:cubicBezTo>
                  <a:cubicBezTo>
                    <a:pt x="758" y="315"/>
                    <a:pt x="750" y="272"/>
                    <a:pt x="729" y="229"/>
                  </a:cubicBezTo>
                  <a:cubicBezTo>
                    <a:pt x="672" y="93"/>
                    <a:pt x="543"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730550" y="3144900"/>
              <a:ext cx="18775" cy="17700"/>
            </a:xfrm>
            <a:custGeom>
              <a:rect b="b" l="l" r="r" t="t"/>
              <a:pathLst>
                <a:path extrusionOk="0" h="708" w="751">
                  <a:moveTo>
                    <a:pt x="394" y="0"/>
                  </a:moveTo>
                  <a:cubicBezTo>
                    <a:pt x="308" y="0"/>
                    <a:pt x="215" y="36"/>
                    <a:pt x="151" y="93"/>
                  </a:cubicBezTo>
                  <a:cubicBezTo>
                    <a:pt x="8" y="229"/>
                    <a:pt x="1" y="450"/>
                    <a:pt x="137" y="593"/>
                  </a:cubicBezTo>
                  <a:cubicBezTo>
                    <a:pt x="215" y="672"/>
                    <a:pt x="308" y="707"/>
                    <a:pt x="401" y="707"/>
                  </a:cubicBezTo>
                  <a:cubicBezTo>
                    <a:pt x="494" y="707"/>
                    <a:pt x="579" y="672"/>
                    <a:pt x="644" y="607"/>
                  </a:cubicBezTo>
                  <a:cubicBezTo>
                    <a:pt x="715" y="536"/>
                    <a:pt x="751" y="443"/>
                    <a:pt x="751" y="350"/>
                  </a:cubicBezTo>
                  <a:cubicBezTo>
                    <a:pt x="751" y="257"/>
                    <a:pt x="722" y="172"/>
                    <a:pt x="651" y="107"/>
                  </a:cubicBezTo>
                  <a:cubicBezTo>
                    <a:pt x="579" y="36"/>
                    <a:pt x="494" y="0"/>
                    <a:pt x="39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797675" y="3081700"/>
              <a:ext cx="18775" cy="17700"/>
            </a:xfrm>
            <a:custGeom>
              <a:rect b="b" l="l" r="r" t="t"/>
              <a:pathLst>
                <a:path extrusionOk="0" h="708" w="751">
                  <a:moveTo>
                    <a:pt x="394" y="0"/>
                  </a:moveTo>
                  <a:cubicBezTo>
                    <a:pt x="308" y="0"/>
                    <a:pt x="229" y="36"/>
                    <a:pt x="151" y="100"/>
                  </a:cubicBezTo>
                  <a:cubicBezTo>
                    <a:pt x="8" y="229"/>
                    <a:pt x="1" y="457"/>
                    <a:pt x="137" y="600"/>
                  </a:cubicBezTo>
                  <a:cubicBezTo>
                    <a:pt x="208" y="672"/>
                    <a:pt x="294" y="707"/>
                    <a:pt x="394" y="707"/>
                  </a:cubicBezTo>
                  <a:cubicBezTo>
                    <a:pt x="486" y="707"/>
                    <a:pt x="572" y="679"/>
                    <a:pt x="636" y="607"/>
                  </a:cubicBezTo>
                  <a:cubicBezTo>
                    <a:pt x="715" y="543"/>
                    <a:pt x="751" y="450"/>
                    <a:pt x="751" y="357"/>
                  </a:cubicBezTo>
                  <a:cubicBezTo>
                    <a:pt x="751" y="272"/>
                    <a:pt x="715" y="179"/>
                    <a:pt x="658" y="115"/>
                  </a:cubicBezTo>
                  <a:cubicBezTo>
                    <a:pt x="586" y="43"/>
                    <a:pt x="486" y="0"/>
                    <a:pt x="39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775375" y="3102950"/>
              <a:ext cx="18775" cy="17500"/>
            </a:xfrm>
            <a:custGeom>
              <a:rect b="b" l="l" r="r" t="t"/>
              <a:pathLst>
                <a:path extrusionOk="0" h="700" w="751">
                  <a:moveTo>
                    <a:pt x="393" y="0"/>
                  </a:moveTo>
                  <a:cubicBezTo>
                    <a:pt x="307" y="0"/>
                    <a:pt x="214" y="36"/>
                    <a:pt x="150" y="93"/>
                  </a:cubicBezTo>
                  <a:cubicBezTo>
                    <a:pt x="7" y="229"/>
                    <a:pt x="0" y="450"/>
                    <a:pt x="136" y="593"/>
                  </a:cubicBezTo>
                  <a:cubicBezTo>
                    <a:pt x="207" y="664"/>
                    <a:pt x="293" y="700"/>
                    <a:pt x="393" y="700"/>
                  </a:cubicBezTo>
                  <a:cubicBezTo>
                    <a:pt x="486" y="700"/>
                    <a:pt x="572" y="664"/>
                    <a:pt x="636" y="607"/>
                  </a:cubicBezTo>
                  <a:cubicBezTo>
                    <a:pt x="707" y="536"/>
                    <a:pt x="750" y="436"/>
                    <a:pt x="750" y="350"/>
                  </a:cubicBezTo>
                  <a:cubicBezTo>
                    <a:pt x="750" y="257"/>
                    <a:pt x="714" y="172"/>
                    <a:pt x="657" y="107"/>
                  </a:cubicBezTo>
                  <a:cubicBezTo>
                    <a:pt x="586" y="36"/>
                    <a:pt x="49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752875" y="3123825"/>
              <a:ext cx="18775" cy="17700"/>
            </a:xfrm>
            <a:custGeom>
              <a:rect b="b" l="l" r="r" t="t"/>
              <a:pathLst>
                <a:path extrusionOk="0" h="708" w="751">
                  <a:moveTo>
                    <a:pt x="393" y="1"/>
                  </a:moveTo>
                  <a:cubicBezTo>
                    <a:pt x="308" y="1"/>
                    <a:pt x="215" y="29"/>
                    <a:pt x="150" y="101"/>
                  </a:cubicBezTo>
                  <a:cubicBezTo>
                    <a:pt x="8" y="236"/>
                    <a:pt x="0" y="458"/>
                    <a:pt x="136" y="601"/>
                  </a:cubicBezTo>
                  <a:cubicBezTo>
                    <a:pt x="208" y="672"/>
                    <a:pt x="293" y="708"/>
                    <a:pt x="393" y="708"/>
                  </a:cubicBezTo>
                  <a:cubicBezTo>
                    <a:pt x="493" y="708"/>
                    <a:pt x="572" y="672"/>
                    <a:pt x="643" y="608"/>
                  </a:cubicBezTo>
                  <a:cubicBezTo>
                    <a:pt x="715" y="536"/>
                    <a:pt x="750" y="451"/>
                    <a:pt x="750" y="351"/>
                  </a:cubicBezTo>
                  <a:cubicBezTo>
                    <a:pt x="750" y="265"/>
                    <a:pt x="715" y="172"/>
                    <a:pt x="650" y="108"/>
                  </a:cubicBezTo>
                  <a:cubicBezTo>
                    <a:pt x="579" y="36"/>
                    <a:pt x="49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820000" y="3060625"/>
              <a:ext cx="18775" cy="17700"/>
            </a:xfrm>
            <a:custGeom>
              <a:rect b="b" l="l" r="r" t="t"/>
              <a:pathLst>
                <a:path extrusionOk="0" h="708" w="751">
                  <a:moveTo>
                    <a:pt x="393" y="1"/>
                  </a:moveTo>
                  <a:cubicBezTo>
                    <a:pt x="308" y="1"/>
                    <a:pt x="229" y="29"/>
                    <a:pt x="158" y="101"/>
                  </a:cubicBezTo>
                  <a:cubicBezTo>
                    <a:pt x="15" y="236"/>
                    <a:pt x="0" y="458"/>
                    <a:pt x="136" y="601"/>
                  </a:cubicBezTo>
                  <a:cubicBezTo>
                    <a:pt x="208" y="672"/>
                    <a:pt x="308" y="708"/>
                    <a:pt x="393" y="708"/>
                  </a:cubicBezTo>
                  <a:cubicBezTo>
                    <a:pt x="486" y="708"/>
                    <a:pt x="565" y="672"/>
                    <a:pt x="636" y="608"/>
                  </a:cubicBezTo>
                  <a:cubicBezTo>
                    <a:pt x="707" y="536"/>
                    <a:pt x="743" y="451"/>
                    <a:pt x="743" y="351"/>
                  </a:cubicBezTo>
                  <a:cubicBezTo>
                    <a:pt x="750" y="272"/>
                    <a:pt x="715" y="179"/>
                    <a:pt x="657" y="115"/>
                  </a:cubicBezTo>
                  <a:cubicBezTo>
                    <a:pt x="586" y="44"/>
                    <a:pt x="486"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975325" y="3074375"/>
              <a:ext cx="19125" cy="17875"/>
            </a:xfrm>
            <a:custGeom>
              <a:rect b="b" l="l" r="r" t="t"/>
              <a:pathLst>
                <a:path extrusionOk="0" h="715" w="765">
                  <a:moveTo>
                    <a:pt x="407" y="1"/>
                  </a:moveTo>
                  <a:cubicBezTo>
                    <a:pt x="307" y="1"/>
                    <a:pt x="207" y="44"/>
                    <a:pt x="136" y="122"/>
                  </a:cubicBezTo>
                  <a:cubicBezTo>
                    <a:pt x="0" y="279"/>
                    <a:pt x="21" y="501"/>
                    <a:pt x="171" y="622"/>
                  </a:cubicBezTo>
                  <a:cubicBezTo>
                    <a:pt x="236" y="686"/>
                    <a:pt x="321" y="715"/>
                    <a:pt x="407" y="715"/>
                  </a:cubicBezTo>
                  <a:cubicBezTo>
                    <a:pt x="500" y="715"/>
                    <a:pt x="600" y="672"/>
                    <a:pt x="671" y="586"/>
                  </a:cubicBezTo>
                  <a:cubicBezTo>
                    <a:pt x="736" y="522"/>
                    <a:pt x="764" y="436"/>
                    <a:pt x="764" y="358"/>
                  </a:cubicBezTo>
                  <a:cubicBezTo>
                    <a:pt x="764" y="258"/>
                    <a:pt x="714" y="158"/>
                    <a:pt x="636" y="86"/>
                  </a:cubicBezTo>
                  <a:cubicBezTo>
                    <a:pt x="571" y="36"/>
                    <a:pt x="493" y="1"/>
                    <a:pt x="407"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997625" y="3093475"/>
              <a:ext cx="19125" cy="17875"/>
            </a:xfrm>
            <a:custGeom>
              <a:rect b="b" l="l" r="r" t="t"/>
              <a:pathLst>
                <a:path extrusionOk="0" h="715" w="765">
                  <a:moveTo>
                    <a:pt x="408" y="1"/>
                  </a:moveTo>
                  <a:cubicBezTo>
                    <a:pt x="308" y="1"/>
                    <a:pt x="208" y="51"/>
                    <a:pt x="136" y="129"/>
                  </a:cubicBezTo>
                  <a:cubicBezTo>
                    <a:pt x="1" y="279"/>
                    <a:pt x="22" y="501"/>
                    <a:pt x="172" y="629"/>
                  </a:cubicBezTo>
                  <a:cubicBezTo>
                    <a:pt x="236" y="693"/>
                    <a:pt x="322" y="715"/>
                    <a:pt x="408" y="715"/>
                  </a:cubicBezTo>
                  <a:cubicBezTo>
                    <a:pt x="501" y="715"/>
                    <a:pt x="600" y="672"/>
                    <a:pt x="672" y="593"/>
                  </a:cubicBezTo>
                  <a:cubicBezTo>
                    <a:pt x="736" y="529"/>
                    <a:pt x="765" y="436"/>
                    <a:pt x="765" y="358"/>
                  </a:cubicBezTo>
                  <a:cubicBezTo>
                    <a:pt x="765" y="265"/>
                    <a:pt x="715" y="165"/>
                    <a:pt x="636" y="94"/>
                  </a:cubicBezTo>
                  <a:cubicBezTo>
                    <a:pt x="565" y="36"/>
                    <a:pt x="486" y="1"/>
                    <a:pt x="4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019950" y="3112950"/>
              <a:ext cx="18775" cy="17875"/>
            </a:xfrm>
            <a:custGeom>
              <a:rect b="b" l="l" r="r" t="t"/>
              <a:pathLst>
                <a:path extrusionOk="0" h="715" w="751">
                  <a:moveTo>
                    <a:pt x="393" y="0"/>
                  </a:moveTo>
                  <a:cubicBezTo>
                    <a:pt x="300" y="0"/>
                    <a:pt x="200" y="43"/>
                    <a:pt x="129" y="129"/>
                  </a:cubicBezTo>
                  <a:cubicBezTo>
                    <a:pt x="0" y="279"/>
                    <a:pt x="22" y="500"/>
                    <a:pt x="165" y="628"/>
                  </a:cubicBezTo>
                  <a:cubicBezTo>
                    <a:pt x="229" y="686"/>
                    <a:pt x="314" y="714"/>
                    <a:pt x="393" y="714"/>
                  </a:cubicBezTo>
                  <a:cubicBezTo>
                    <a:pt x="493" y="714"/>
                    <a:pt x="593" y="671"/>
                    <a:pt x="664" y="586"/>
                  </a:cubicBezTo>
                  <a:cubicBezTo>
                    <a:pt x="729" y="529"/>
                    <a:pt x="750" y="436"/>
                    <a:pt x="750" y="357"/>
                  </a:cubicBezTo>
                  <a:cubicBezTo>
                    <a:pt x="750" y="257"/>
                    <a:pt x="707" y="164"/>
                    <a:pt x="629" y="93"/>
                  </a:cubicBezTo>
                  <a:cubicBezTo>
                    <a:pt x="564" y="29"/>
                    <a:pt x="486"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953350" y="3247375"/>
              <a:ext cx="18950" cy="17875"/>
            </a:xfrm>
            <a:custGeom>
              <a:rect b="b" l="l" r="r" t="t"/>
              <a:pathLst>
                <a:path extrusionOk="0" h="715" w="758">
                  <a:moveTo>
                    <a:pt x="401" y="0"/>
                  </a:moveTo>
                  <a:cubicBezTo>
                    <a:pt x="322" y="0"/>
                    <a:pt x="229" y="22"/>
                    <a:pt x="165" y="86"/>
                  </a:cubicBezTo>
                  <a:cubicBezTo>
                    <a:pt x="15" y="214"/>
                    <a:pt x="1" y="436"/>
                    <a:pt x="129" y="586"/>
                  </a:cubicBezTo>
                  <a:cubicBezTo>
                    <a:pt x="201" y="664"/>
                    <a:pt x="301" y="714"/>
                    <a:pt x="401" y="714"/>
                  </a:cubicBezTo>
                  <a:cubicBezTo>
                    <a:pt x="479" y="714"/>
                    <a:pt x="572" y="686"/>
                    <a:pt x="629" y="621"/>
                  </a:cubicBezTo>
                  <a:cubicBezTo>
                    <a:pt x="715" y="550"/>
                    <a:pt x="758" y="450"/>
                    <a:pt x="758" y="357"/>
                  </a:cubicBezTo>
                  <a:cubicBezTo>
                    <a:pt x="758" y="272"/>
                    <a:pt x="729" y="186"/>
                    <a:pt x="665" y="122"/>
                  </a:cubicBezTo>
                  <a:cubicBezTo>
                    <a:pt x="593" y="43"/>
                    <a:pt x="501"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975675" y="3228075"/>
              <a:ext cx="18950" cy="17900"/>
            </a:xfrm>
            <a:custGeom>
              <a:rect b="b" l="l" r="r" t="t"/>
              <a:pathLst>
                <a:path extrusionOk="0" h="716" w="758">
                  <a:moveTo>
                    <a:pt x="400" y="1"/>
                  </a:moveTo>
                  <a:cubicBezTo>
                    <a:pt x="322" y="1"/>
                    <a:pt x="229" y="30"/>
                    <a:pt x="165" y="87"/>
                  </a:cubicBezTo>
                  <a:cubicBezTo>
                    <a:pt x="15" y="215"/>
                    <a:pt x="0" y="437"/>
                    <a:pt x="129" y="586"/>
                  </a:cubicBezTo>
                  <a:cubicBezTo>
                    <a:pt x="200" y="672"/>
                    <a:pt x="300" y="715"/>
                    <a:pt x="400" y="715"/>
                  </a:cubicBezTo>
                  <a:cubicBezTo>
                    <a:pt x="479" y="715"/>
                    <a:pt x="572" y="686"/>
                    <a:pt x="629" y="622"/>
                  </a:cubicBezTo>
                  <a:cubicBezTo>
                    <a:pt x="714" y="558"/>
                    <a:pt x="757" y="458"/>
                    <a:pt x="757" y="358"/>
                  </a:cubicBezTo>
                  <a:cubicBezTo>
                    <a:pt x="757" y="279"/>
                    <a:pt x="729" y="187"/>
                    <a:pt x="664" y="129"/>
                  </a:cubicBezTo>
                  <a:cubicBezTo>
                    <a:pt x="593" y="44"/>
                    <a:pt x="500"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997625" y="3208975"/>
              <a:ext cx="19125" cy="17875"/>
            </a:xfrm>
            <a:custGeom>
              <a:rect b="b" l="l" r="r" t="t"/>
              <a:pathLst>
                <a:path extrusionOk="0" h="715" w="765">
                  <a:moveTo>
                    <a:pt x="408" y="1"/>
                  </a:moveTo>
                  <a:cubicBezTo>
                    <a:pt x="322" y="1"/>
                    <a:pt x="236" y="22"/>
                    <a:pt x="172" y="87"/>
                  </a:cubicBezTo>
                  <a:cubicBezTo>
                    <a:pt x="22" y="215"/>
                    <a:pt x="1" y="436"/>
                    <a:pt x="136" y="586"/>
                  </a:cubicBezTo>
                  <a:cubicBezTo>
                    <a:pt x="208" y="665"/>
                    <a:pt x="308" y="715"/>
                    <a:pt x="408" y="715"/>
                  </a:cubicBezTo>
                  <a:cubicBezTo>
                    <a:pt x="486" y="715"/>
                    <a:pt x="572" y="686"/>
                    <a:pt x="636" y="622"/>
                  </a:cubicBezTo>
                  <a:cubicBezTo>
                    <a:pt x="715" y="551"/>
                    <a:pt x="765" y="451"/>
                    <a:pt x="765" y="358"/>
                  </a:cubicBezTo>
                  <a:cubicBezTo>
                    <a:pt x="765" y="272"/>
                    <a:pt x="736" y="187"/>
                    <a:pt x="672" y="122"/>
                  </a:cubicBezTo>
                  <a:cubicBezTo>
                    <a:pt x="600" y="44"/>
                    <a:pt x="501" y="1"/>
                    <a:pt x="4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019775" y="3189700"/>
              <a:ext cx="18950" cy="17875"/>
            </a:xfrm>
            <a:custGeom>
              <a:rect b="b" l="l" r="r" t="t"/>
              <a:pathLst>
                <a:path extrusionOk="0" h="715" w="758">
                  <a:moveTo>
                    <a:pt x="400" y="1"/>
                  </a:moveTo>
                  <a:cubicBezTo>
                    <a:pt x="321" y="1"/>
                    <a:pt x="236" y="29"/>
                    <a:pt x="172" y="93"/>
                  </a:cubicBezTo>
                  <a:cubicBezTo>
                    <a:pt x="14" y="215"/>
                    <a:pt x="0" y="436"/>
                    <a:pt x="136" y="593"/>
                  </a:cubicBezTo>
                  <a:cubicBezTo>
                    <a:pt x="207" y="672"/>
                    <a:pt x="307" y="715"/>
                    <a:pt x="400" y="715"/>
                  </a:cubicBezTo>
                  <a:cubicBezTo>
                    <a:pt x="486" y="715"/>
                    <a:pt x="571" y="686"/>
                    <a:pt x="636" y="629"/>
                  </a:cubicBezTo>
                  <a:cubicBezTo>
                    <a:pt x="714" y="558"/>
                    <a:pt x="757" y="458"/>
                    <a:pt x="757" y="358"/>
                  </a:cubicBezTo>
                  <a:cubicBezTo>
                    <a:pt x="757" y="279"/>
                    <a:pt x="736" y="186"/>
                    <a:pt x="671" y="129"/>
                  </a:cubicBezTo>
                  <a:cubicBezTo>
                    <a:pt x="600" y="44"/>
                    <a:pt x="507"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89900" y="2507700"/>
              <a:ext cx="155525" cy="152525"/>
            </a:xfrm>
            <a:custGeom>
              <a:rect b="b" l="l" r="r" t="t"/>
              <a:pathLst>
                <a:path extrusionOk="0" h="6101" w="6221">
                  <a:moveTo>
                    <a:pt x="3325" y="0"/>
                  </a:moveTo>
                  <a:cubicBezTo>
                    <a:pt x="3209" y="0"/>
                    <a:pt x="3092" y="58"/>
                    <a:pt x="3028" y="167"/>
                  </a:cubicBezTo>
                  <a:lnTo>
                    <a:pt x="2100" y="1631"/>
                  </a:lnTo>
                  <a:lnTo>
                    <a:pt x="372" y="1688"/>
                  </a:lnTo>
                  <a:cubicBezTo>
                    <a:pt x="236" y="1702"/>
                    <a:pt x="108" y="1781"/>
                    <a:pt x="58" y="1895"/>
                  </a:cubicBezTo>
                  <a:cubicBezTo>
                    <a:pt x="0" y="2023"/>
                    <a:pt x="22" y="2166"/>
                    <a:pt x="108" y="2273"/>
                  </a:cubicBezTo>
                  <a:lnTo>
                    <a:pt x="1207" y="3609"/>
                  </a:lnTo>
                  <a:lnTo>
                    <a:pt x="729" y="5280"/>
                  </a:lnTo>
                  <a:cubicBezTo>
                    <a:pt x="693" y="5415"/>
                    <a:pt x="729" y="5544"/>
                    <a:pt x="822" y="5637"/>
                  </a:cubicBezTo>
                  <a:cubicBezTo>
                    <a:pt x="891" y="5696"/>
                    <a:pt x="980" y="5728"/>
                    <a:pt x="1071" y="5728"/>
                  </a:cubicBezTo>
                  <a:cubicBezTo>
                    <a:pt x="1112" y="5728"/>
                    <a:pt x="1153" y="5721"/>
                    <a:pt x="1193" y="5708"/>
                  </a:cubicBezTo>
                  <a:lnTo>
                    <a:pt x="2807" y="5073"/>
                  </a:lnTo>
                  <a:lnTo>
                    <a:pt x="4242" y="6044"/>
                  </a:lnTo>
                  <a:cubicBezTo>
                    <a:pt x="4314" y="6079"/>
                    <a:pt x="4378" y="6101"/>
                    <a:pt x="4449" y="6101"/>
                  </a:cubicBezTo>
                  <a:cubicBezTo>
                    <a:pt x="4513" y="6101"/>
                    <a:pt x="4571" y="6079"/>
                    <a:pt x="4628" y="6058"/>
                  </a:cubicBezTo>
                  <a:cubicBezTo>
                    <a:pt x="4742" y="5994"/>
                    <a:pt x="4813" y="5858"/>
                    <a:pt x="4806" y="5722"/>
                  </a:cubicBezTo>
                  <a:lnTo>
                    <a:pt x="4778" y="5201"/>
                  </a:lnTo>
                  <a:lnTo>
                    <a:pt x="4735" y="4494"/>
                  </a:lnTo>
                  <a:lnTo>
                    <a:pt x="4706" y="3994"/>
                  </a:lnTo>
                  <a:lnTo>
                    <a:pt x="6070" y="2930"/>
                  </a:lnTo>
                  <a:cubicBezTo>
                    <a:pt x="6177" y="2845"/>
                    <a:pt x="6220" y="2709"/>
                    <a:pt x="6199" y="2580"/>
                  </a:cubicBezTo>
                  <a:cubicBezTo>
                    <a:pt x="6170" y="2452"/>
                    <a:pt x="6070" y="2345"/>
                    <a:pt x="5942" y="2316"/>
                  </a:cubicBezTo>
                  <a:lnTo>
                    <a:pt x="5128" y="2102"/>
                  </a:lnTo>
                  <a:lnTo>
                    <a:pt x="4485" y="1931"/>
                  </a:lnTo>
                  <a:lnTo>
                    <a:pt x="4249" y="1866"/>
                  </a:lnTo>
                  <a:lnTo>
                    <a:pt x="3664" y="238"/>
                  </a:lnTo>
                  <a:cubicBezTo>
                    <a:pt x="3614" y="110"/>
                    <a:pt x="3499" y="24"/>
                    <a:pt x="3364" y="3"/>
                  </a:cubicBezTo>
                  <a:cubicBezTo>
                    <a:pt x="3351" y="1"/>
                    <a:pt x="3338" y="0"/>
                    <a:pt x="3325"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73275" y="3263850"/>
              <a:ext cx="154975" cy="153550"/>
            </a:xfrm>
            <a:custGeom>
              <a:rect b="b" l="l" r="r" t="t"/>
              <a:pathLst>
                <a:path extrusionOk="0" h="6142" w="6199">
                  <a:moveTo>
                    <a:pt x="4331" y="0"/>
                  </a:moveTo>
                  <a:cubicBezTo>
                    <a:pt x="4255" y="0"/>
                    <a:pt x="4182" y="24"/>
                    <a:pt x="4120" y="70"/>
                  </a:cubicBezTo>
                  <a:lnTo>
                    <a:pt x="3763" y="327"/>
                  </a:lnTo>
                  <a:lnTo>
                    <a:pt x="3256" y="691"/>
                  </a:lnTo>
                  <a:lnTo>
                    <a:pt x="2721" y="1076"/>
                  </a:lnTo>
                  <a:lnTo>
                    <a:pt x="1086" y="498"/>
                  </a:lnTo>
                  <a:cubicBezTo>
                    <a:pt x="1047" y="484"/>
                    <a:pt x="1005" y="477"/>
                    <a:pt x="964" y="477"/>
                  </a:cubicBezTo>
                  <a:cubicBezTo>
                    <a:pt x="877" y="477"/>
                    <a:pt x="789" y="509"/>
                    <a:pt x="721" y="577"/>
                  </a:cubicBezTo>
                  <a:cubicBezTo>
                    <a:pt x="621" y="677"/>
                    <a:pt x="586" y="812"/>
                    <a:pt x="629" y="941"/>
                  </a:cubicBezTo>
                  <a:lnTo>
                    <a:pt x="1157" y="2597"/>
                  </a:lnTo>
                  <a:lnTo>
                    <a:pt x="93" y="3968"/>
                  </a:lnTo>
                  <a:cubicBezTo>
                    <a:pt x="14" y="4076"/>
                    <a:pt x="0" y="4218"/>
                    <a:pt x="50" y="4347"/>
                  </a:cubicBezTo>
                  <a:cubicBezTo>
                    <a:pt x="114" y="4468"/>
                    <a:pt x="229" y="4540"/>
                    <a:pt x="364" y="4540"/>
                  </a:cubicBezTo>
                  <a:lnTo>
                    <a:pt x="2092" y="4547"/>
                  </a:lnTo>
                  <a:lnTo>
                    <a:pt x="3064" y="5989"/>
                  </a:lnTo>
                  <a:cubicBezTo>
                    <a:pt x="3134" y="6086"/>
                    <a:pt x="3251" y="6141"/>
                    <a:pt x="3367" y="6141"/>
                  </a:cubicBezTo>
                  <a:cubicBezTo>
                    <a:pt x="3380" y="6141"/>
                    <a:pt x="3393" y="6141"/>
                    <a:pt x="3406" y="6139"/>
                  </a:cubicBezTo>
                  <a:cubicBezTo>
                    <a:pt x="3542" y="6118"/>
                    <a:pt x="3656" y="6025"/>
                    <a:pt x="3692" y="5896"/>
                  </a:cubicBezTo>
                  <a:lnTo>
                    <a:pt x="4235" y="4254"/>
                  </a:lnTo>
                  <a:lnTo>
                    <a:pt x="5899" y="3776"/>
                  </a:lnTo>
                  <a:cubicBezTo>
                    <a:pt x="5970" y="3754"/>
                    <a:pt x="6034" y="3711"/>
                    <a:pt x="6077" y="3654"/>
                  </a:cubicBezTo>
                  <a:cubicBezTo>
                    <a:pt x="6113" y="3611"/>
                    <a:pt x="6141" y="3547"/>
                    <a:pt x="6149" y="3490"/>
                  </a:cubicBezTo>
                  <a:cubicBezTo>
                    <a:pt x="6198" y="3340"/>
                    <a:pt x="6149" y="3204"/>
                    <a:pt x="6034" y="3119"/>
                  </a:cubicBezTo>
                  <a:lnTo>
                    <a:pt x="4628" y="2098"/>
                  </a:lnTo>
                  <a:lnTo>
                    <a:pt x="4685" y="362"/>
                  </a:lnTo>
                  <a:cubicBezTo>
                    <a:pt x="4692" y="227"/>
                    <a:pt x="4613" y="105"/>
                    <a:pt x="4499" y="41"/>
                  </a:cubicBezTo>
                  <a:cubicBezTo>
                    <a:pt x="4444" y="14"/>
                    <a:pt x="4387" y="0"/>
                    <a:pt x="433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815350" y="2929375"/>
              <a:ext cx="153550" cy="154325"/>
            </a:xfrm>
            <a:custGeom>
              <a:rect b="b" l="l" r="r" t="t"/>
              <a:pathLst>
                <a:path extrusionOk="0" h="6173" w="6142">
                  <a:moveTo>
                    <a:pt x="2009" y="0"/>
                  </a:moveTo>
                  <a:cubicBezTo>
                    <a:pt x="1957" y="0"/>
                    <a:pt x="1906" y="11"/>
                    <a:pt x="1857" y="31"/>
                  </a:cubicBezTo>
                  <a:cubicBezTo>
                    <a:pt x="1729" y="88"/>
                    <a:pt x="1650" y="209"/>
                    <a:pt x="1650" y="345"/>
                  </a:cubicBezTo>
                  <a:lnTo>
                    <a:pt x="1615" y="2080"/>
                  </a:lnTo>
                  <a:lnTo>
                    <a:pt x="172" y="3023"/>
                  </a:lnTo>
                  <a:cubicBezTo>
                    <a:pt x="65" y="3094"/>
                    <a:pt x="1" y="3230"/>
                    <a:pt x="15" y="3366"/>
                  </a:cubicBezTo>
                  <a:cubicBezTo>
                    <a:pt x="29" y="3508"/>
                    <a:pt x="115" y="3623"/>
                    <a:pt x="244" y="3666"/>
                  </a:cubicBezTo>
                  <a:lnTo>
                    <a:pt x="1886" y="4237"/>
                  </a:lnTo>
                  <a:lnTo>
                    <a:pt x="2343" y="5908"/>
                  </a:lnTo>
                  <a:cubicBezTo>
                    <a:pt x="2379" y="6043"/>
                    <a:pt x="2486" y="6136"/>
                    <a:pt x="2614" y="6165"/>
                  </a:cubicBezTo>
                  <a:cubicBezTo>
                    <a:pt x="2638" y="6170"/>
                    <a:pt x="2661" y="6172"/>
                    <a:pt x="2684" y="6172"/>
                  </a:cubicBezTo>
                  <a:cubicBezTo>
                    <a:pt x="2795" y="6172"/>
                    <a:pt x="2899" y="6118"/>
                    <a:pt x="2964" y="6029"/>
                  </a:cubicBezTo>
                  <a:lnTo>
                    <a:pt x="4021" y="4658"/>
                  </a:lnTo>
                  <a:lnTo>
                    <a:pt x="4685" y="4687"/>
                  </a:lnTo>
                  <a:lnTo>
                    <a:pt x="5385" y="4722"/>
                  </a:lnTo>
                  <a:lnTo>
                    <a:pt x="5749" y="4737"/>
                  </a:lnTo>
                  <a:cubicBezTo>
                    <a:pt x="5758" y="4738"/>
                    <a:pt x="5768" y="4738"/>
                    <a:pt x="5777" y="4738"/>
                  </a:cubicBezTo>
                  <a:cubicBezTo>
                    <a:pt x="5839" y="4738"/>
                    <a:pt x="5900" y="4718"/>
                    <a:pt x="5956" y="4687"/>
                  </a:cubicBezTo>
                  <a:cubicBezTo>
                    <a:pt x="6006" y="4658"/>
                    <a:pt x="6049" y="4615"/>
                    <a:pt x="6078" y="4551"/>
                  </a:cubicBezTo>
                  <a:cubicBezTo>
                    <a:pt x="6142" y="4437"/>
                    <a:pt x="6142" y="4294"/>
                    <a:pt x="6063" y="4173"/>
                  </a:cubicBezTo>
                  <a:lnTo>
                    <a:pt x="5071" y="2744"/>
                  </a:lnTo>
                  <a:lnTo>
                    <a:pt x="5685" y="1131"/>
                  </a:lnTo>
                  <a:cubicBezTo>
                    <a:pt x="5742" y="1009"/>
                    <a:pt x="5706" y="866"/>
                    <a:pt x="5614" y="766"/>
                  </a:cubicBezTo>
                  <a:cubicBezTo>
                    <a:pt x="5550" y="692"/>
                    <a:pt x="5454" y="653"/>
                    <a:pt x="5353" y="653"/>
                  </a:cubicBezTo>
                  <a:cubicBezTo>
                    <a:pt x="5319" y="653"/>
                    <a:pt x="5284" y="657"/>
                    <a:pt x="5249" y="666"/>
                  </a:cubicBezTo>
                  <a:lnTo>
                    <a:pt x="3586" y="1166"/>
                  </a:lnTo>
                  <a:lnTo>
                    <a:pt x="2229" y="81"/>
                  </a:lnTo>
                  <a:cubicBezTo>
                    <a:pt x="2164" y="25"/>
                    <a:pt x="2087" y="0"/>
                    <a:pt x="200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158575" y="2385275"/>
              <a:ext cx="88225" cy="84950"/>
            </a:xfrm>
            <a:custGeom>
              <a:rect b="b" l="l" r="r" t="t"/>
              <a:pathLst>
                <a:path extrusionOk="0" h="3398" w="3529">
                  <a:moveTo>
                    <a:pt x="1714" y="1"/>
                  </a:moveTo>
                  <a:cubicBezTo>
                    <a:pt x="1636" y="1"/>
                    <a:pt x="1571" y="51"/>
                    <a:pt x="1536" y="115"/>
                  </a:cubicBezTo>
                  <a:lnTo>
                    <a:pt x="1136" y="1008"/>
                  </a:lnTo>
                  <a:lnTo>
                    <a:pt x="172" y="1186"/>
                  </a:lnTo>
                  <a:cubicBezTo>
                    <a:pt x="100" y="1201"/>
                    <a:pt x="36" y="1258"/>
                    <a:pt x="22" y="1329"/>
                  </a:cubicBezTo>
                  <a:cubicBezTo>
                    <a:pt x="0" y="1401"/>
                    <a:pt x="22" y="1479"/>
                    <a:pt x="86" y="1536"/>
                  </a:cubicBezTo>
                  <a:lnTo>
                    <a:pt x="607" y="2015"/>
                  </a:lnTo>
                  <a:lnTo>
                    <a:pt x="807" y="2193"/>
                  </a:lnTo>
                  <a:lnTo>
                    <a:pt x="743" y="2664"/>
                  </a:lnTo>
                  <a:lnTo>
                    <a:pt x="679" y="3164"/>
                  </a:lnTo>
                  <a:cubicBezTo>
                    <a:pt x="672" y="3236"/>
                    <a:pt x="707" y="3321"/>
                    <a:pt x="772" y="3364"/>
                  </a:cubicBezTo>
                  <a:cubicBezTo>
                    <a:pt x="805" y="3387"/>
                    <a:pt x="843" y="3397"/>
                    <a:pt x="881" y="3397"/>
                  </a:cubicBezTo>
                  <a:cubicBezTo>
                    <a:pt x="916" y="3397"/>
                    <a:pt x="952" y="3388"/>
                    <a:pt x="986" y="3371"/>
                  </a:cubicBezTo>
                  <a:lnTo>
                    <a:pt x="1836" y="2879"/>
                  </a:lnTo>
                  <a:lnTo>
                    <a:pt x="2714" y="3300"/>
                  </a:lnTo>
                  <a:cubicBezTo>
                    <a:pt x="2741" y="3316"/>
                    <a:pt x="2768" y="3324"/>
                    <a:pt x="2800" y="3324"/>
                  </a:cubicBezTo>
                  <a:cubicBezTo>
                    <a:pt x="2811" y="3324"/>
                    <a:pt x="2823" y="3323"/>
                    <a:pt x="2835" y="3321"/>
                  </a:cubicBezTo>
                  <a:cubicBezTo>
                    <a:pt x="2857" y="3314"/>
                    <a:pt x="2893" y="3293"/>
                    <a:pt x="2921" y="3279"/>
                  </a:cubicBezTo>
                  <a:cubicBezTo>
                    <a:pt x="2985" y="3229"/>
                    <a:pt x="3014" y="3150"/>
                    <a:pt x="2992" y="3079"/>
                  </a:cubicBezTo>
                  <a:lnTo>
                    <a:pt x="2878" y="2536"/>
                  </a:lnTo>
                  <a:lnTo>
                    <a:pt x="2878" y="2514"/>
                  </a:lnTo>
                  <a:cubicBezTo>
                    <a:pt x="2878" y="2465"/>
                    <a:pt x="2871" y="2407"/>
                    <a:pt x="2843" y="2365"/>
                  </a:cubicBezTo>
                  <a:lnTo>
                    <a:pt x="2785" y="2115"/>
                  </a:lnTo>
                  <a:lnTo>
                    <a:pt x="3457" y="1408"/>
                  </a:lnTo>
                  <a:cubicBezTo>
                    <a:pt x="3514" y="1358"/>
                    <a:pt x="3528" y="1279"/>
                    <a:pt x="3499" y="1208"/>
                  </a:cubicBezTo>
                  <a:cubicBezTo>
                    <a:pt x="3478" y="1136"/>
                    <a:pt x="3414" y="1079"/>
                    <a:pt x="3335" y="1072"/>
                  </a:cubicBezTo>
                  <a:lnTo>
                    <a:pt x="2357" y="965"/>
                  </a:lnTo>
                  <a:lnTo>
                    <a:pt x="1893" y="108"/>
                  </a:lnTo>
                  <a:cubicBezTo>
                    <a:pt x="1857" y="37"/>
                    <a:pt x="1786" y="1"/>
                    <a:pt x="171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655400" y="3149900"/>
              <a:ext cx="88400" cy="84900"/>
            </a:xfrm>
            <a:custGeom>
              <a:rect b="b" l="l" r="r" t="t"/>
              <a:pathLst>
                <a:path extrusionOk="0" h="3396" w="3536">
                  <a:moveTo>
                    <a:pt x="1714" y="0"/>
                  </a:moveTo>
                  <a:cubicBezTo>
                    <a:pt x="1643" y="0"/>
                    <a:pt x="1572" y="57"/>
                    <a:pt x="1536" y="122"/>
                  </a:cubicBezTo>
                  <a:lnTo>
                    <a:pt x="1129" y="1014"/>
                  </a:lnTo>
                  <a:lnTo>
                    <a:pt x="172" y="1193"/>
                  </a:lnTo>
                  <a:cubicBezTo>
                    <a:pt x="101" y="1207"/>
                    <a:pt x="36" y="1264"/>
                    <a:pt x="15" y="1336"/>
                  </a:cubicBezTo>
                  <a:cubicBezTo>
                    <a:pt x="1" y="1407"/>
                    <a:pt x="15" y="1486"/>
                    <a:pt x="79" y="1536"/>
                  </a:cubicBezTo>
                  <a:lnTo>
                    <a:pt x="136" y="1586"/>
                  </a:lnTo>
                  <a:lnTo>
                    <a:pt x="643" y="2035"/>
                  </a:lnTo>
                  <a:lnTo>
                    <a:pt x="815" y="2192"/>
                  </a:lnTo>
                  <a:lnTo>
                    <a:pt x="686" y="3164"/>
                  </a:lnTo>
                  <a:cubicBezTo>
                    <a:pt x="679" y="3235"/>
                    <a:pt x="715" y="3314"/>
                    <a:pt x="779" y="3356"/>
                  </a:cubicBezTo>
                  <a:cubicBezTo>
                    <a:pt x="810" y="3384"/>
                    <a:pt x="849" y="3396"/>
                    <a:pt x="890" y="3396"/>
                  </a:cubicBezTo>
                  <a:cubicBezTo>
                    <a:pt x="925" y="3396"/>
                    <a:pt x="960" y="3387"/>
                    <a:pt x="993" y="3371"/>
                  </a:cubicBezTo>
                  <a:lnTo>
                    <a:pt x="1836" y="2878"/>
                  </a:lnTo>
                  <a:lnTo>
                    <a:pt x="2721" y="3299"/>
                  </a:lnTo>
                  <a:cubicBezTo>
                    <a:pt x="2747" y="3310"/>
                    <a:pt x="2774" y="3316"/>
                    <a:pt x="2802" y="3316"/>
                  </a:cubicBezTo>
                  <a:cubicBezTo>
                    <a:pt x="2813" y="3316"/>
                    <a:pt x="2824" y="3316"/>
                    <a:pt x="2835" y="3314"/>
                  </a:cubicBezTo>
                  <a:cubicBezTo>
                    <a:pt x="2871" y="3306"/>
                    <a:pt x="2900" y="3299"/>
                    <a:pt x="2935" y="3271"/>
                  </a:cubicBezTo>
                  <a:cubicBezTo>
                    <a:pt x="3000" y="3228"/>
                    <a:pt x="3028" y="3142"/>
                    <a:pt x="3007" y="3071"/>
                  </a:cubicBezTo>
                  <a:lnTo>
                    <a:pt x="2893" y="2657"/>
                  </a:lnTo>
                  <a:lnTo>
                    <a:pt x="2786" y="2128"/>
                  </a:lnTo>
                  <a:lnTo>
                    <a:pt x="2800" y="2107"/>
                  </a:lnTo>
                  <a:lnTo>
                    <a:pt x="3464" y="1414"/>
                  </a:lnTo>
                  <a:cubicBezTo>
                    <a:pt x="3514" y="1364"/>
                    <a:pt x="3535" y="1278"/>
                    <a:pt x="3507" y="1207"/>
                  </a:cubicBezTo>
                  <a:cubicBezTo>
                    <a:pt x="3478" y="1136"/>
                    <a:pt x="3421" y="1086"/>
                    <a:pt x="3335" y="1071"/>
                  </a:cubicBezTo>
                  <a:lnTo>
                    <a:pt x="2871" y="1021"/>
                  </a:lnTo>
                  <a:lnTo>
                    <a:pt x="2364" y="971"/>
                  </a:lnTo>
                  <a:lnTo>
                    <a:pt x="2250" y="757"/>
                  </a:lnTo>
                  <a:lnTo>
                    <a:pt x="1900" y="114"/>
                  </a:lnTo>
                  <a:cubicBezTo>
                    <a:pt x="1864" y="43"/>
                    <a:pt x="1793" y="0"/>
                    <a:pt x="17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849275" y="3258075"/>
              <a:ext cx="85350" cy="88000"/>
            </a:xfrm>
            <a:custGeom>
              <a:rect b="b" l="l" r="r" t="t"/>
              <a:pathLst>
                <a:path extrusionOk="0" h="3520" w="3414">
                  <a:moveTo>
                    <a:pt x="1414" y="1"/>
                  </a:moveTo>
                  <a:cubicBezTo>
                    <a:pt x="1397" y="1"/>
                    <a:pt x="1381" y="3"/>
                    <a:pt x="1364" y="8"/>
                  </a:cubicBezTo>
                  <a:cubicBezTo>
                    <a:pt x="1293" y="22"/>
                    <a:pt x="1236" y="86"/>
                    <a:pt x="1222" y="158"/>
                  </a:cubicBezTo>
                  <a:lnTo>
                    <a:pt x="1036" y="1122"/>
                  </a:lnTo>
                  <a:lnTo>
                    <a:pt x="136" y="1514"/>
                  </a:lnTo>
                  <a:cubicBezTo>
                    <a:pt x="65" y="1543"/>
                    <a:pt x="22" y="1614"/>
                    <a:pt x="8" y="1693"/>
                  </a:cubicBezTo>
                  <a:cubicBezTo>
                    <a:pt x="1" y="1764"/>
                    <a:pt x="43" y="1836"/>
                    <a:pt x="108" y="1879"/>
                  </a:cubicBezTo>
                  <a:lnTo>
                    <a:pt x="965" y="2364"/>
                  </a:lnTo>
                  <a:lnTo>
                    <a:pt x="1057" y="3335"/>
                  </a:lnTo>
                  <a:cubicBezTo>
                    <a:pt x="1065" y="3407"/>
                    <a:pt x="1107" y="3478"/>
                    <a:pt x="1179" y="3507"/>
                  </a:cubicBezTo>
                  <a:cubicBezTo>
                    <a:pt x="1201" y="3516"/>
                    <a:pt x="1223" y="3520"/>
                    <a:pt x="1246" y="3520"/>
                  </a:cubicBezTo>
                  <a:cubicBezTo>
                    <a:pt x="1296" y="3520"/>
                    <a:pt x="1346" y="3499"/>
                    <a:pt x="1386" y="3464"/>
                  </a:cubicBezTo>
                  <a:lnTo>
                    <a:pt x="2107" y="2793"/>
                  </a:lnTo>
                  <a:lnTo>
                    <a:pt x="3064" y="3007"/>
                  </a:lnTo>
                  <a:cubicBezTo>
                    <a:pt x="3082" y="3010"/>
                    <a:pt x="3098" y="3012"/>
                    <a:pt x="3114" y="3012"/>
                  </a:cubicBezTo>
                  <a:cubicBezTo>
                    <a:pt x="3136" y="3012"/>
                    <a:pt x="3157" y="3008"/>
                    <a:pt x="3178" y="3000"/>
                  </a:cubicBezTo>
                  <a:cubicBezTo>
                    <a:pt x="3214" y="2985"/>
                    <a:pt x="3243" y="2964"/>
                    <a:pt x="3271" y="2936"/>
                  </a:cubicBezTo>
                  <a:cubicBezTo>
                    <a:pt x="3314" y="2871"/>
                    <a:pt x="3321" y="2793"/>
                    <a:pt x="3293" y="2721"/>
                  </a:cubicBezTo>
                  <a:lnTo>
                    <a:pt x="2885" y="1829"/>
                  </a:lnTo>
                  <a:lnTo>
                    <a:pt x="2900" y="1793"/>
                  </a:lnTo>
                  <a:lnTo>
                    <a:pt x="3128" y="1407"/>
                  </a:lnTo>
                  <a:lnTo>
                    <a:pt x="3378" y="986"/>
                  </a:lnTo>
                  <a:cubicBezTo>
                    <a:pt x="3385" y="972"/>
                    <a:pt x="3392" y="950"/>
                    <a:pt x="3392" y="936"/>
                  </a:cubicBezTo>
                  <a:cubicBezTo>
                    <a:pt x="3414" y="879"/>
                    <a:pt x="3400" y="829"/>
                    <a:pt x="3364" y="786"/>
                  </a:cubicBezTo>
                  <a:cubicBezTo>
                    <a:pt x="3378" y="750"/>
                    <a:pt x="3350" y="729"/>
                    <a:pt x="3328" y="715"/>
                  </a:cubicBezTo>
                  <a:cubicBezTo>
                    <a:pt x="3302" y="694"/>
                    <a:pt x="3268" y="681"/>
                    <a:pt x="3235" y="681"/>
                  </a:cubicBezTo>
                  <a:cubicBezTo>
                    <a:pt x="3223" y="681"/>
                    <a:pt x="3211" y="682"/>
                    <a:pt x="3200" y="686"/>
                  </a:cubicBezTo>
                  <a:lnTo>
                    <a:pt x="2221" y="800"/>
                  </a:lnTo>
                  <a:lnTo>
                    <a:pt x="1572" y="72"/>
                  </a:lnTo>
                  <a:cubicBezTo>
                    <a:pt x="1533" y="28"/>
                    <a:pt x="1473" y="1"/>
                    <a:pt x="141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125550" y="2732925"/>
              <a:ext cx="88200" cy="84775"/>
            </a:xfrm>
            <a:custGeom>
              <a:rect b="b" l="l" r="r" t="t"/>
              <a:pathLst>
                <a:path extrusionOk="0" h="3391" w="3528">
                  <a:moveTo>
                    <a:pt x="2662" y="1"/>
                  </a:moveTo>
                  <a:cubicBezTo>
                    <a:pt x="2627" y="1"/>
                    <a:pt x="2591" y="10"/>
                    <a:pt x="2557" y="27"/>
                  </a:cubicBezTo>
                  <a:lnTo>
                    <a:pt x="1707" y="519"/>
                  </a:lnTo>
                  <a:lnTo>
                    <a:pt x="822" y="98"/>
                  </a:lnTo>
                  <a:cubicBezTo>
                    <a:pt x="793" y="84"/>
                    <a:pt x="763" y="76"/>
                    <a:pt x="733" y="76"/>
                  </a:cubicBezTo>
                  <a:cubicBezTo>
                    <a:pt x="689" y="76"/>
                    <a:pt x="646" y="93"/>
                    <a:pt x="607" y="127"/>
                  </a:cubicBezTo>
                  <a:cubicBezTo>
                    <a:pt x="550" y="170"/>
                    <a:pt x="522" y="248"/>
                    <a:pt x="536" y="320"/>
                  </a:cubicBezTo>
                  <a:lnTo>
                    <a:pt x="600" y="627"/>
                  </a:lnTo>
                  <a:lnTo>
                    <a:pt x="729" y="1205"/>
                  </a:lnTo>
                  <a:lnTo>
                    <a:pt x="743" y="1276"/>
                  </a:lnTo>
                  <a:lnTo>
                    <a:pt x="72" y="1990"/>
                  </a:lnTo>
                  <a:cubicBezTo>
                    <a:pt x="22" y="2040"/>
                    <a:pt x="0" y="2126"/>
                    <a:pt x="29" y="2198"/>
                  </a:cubicBezTo>
                  <a:cubicBezTo>
                    <a:pt x="58" y="2269"/>
                    <a:pt x="122" y="2319"/>
                    <a:pt x="200" y="2326"/>
                  </a:cubicBezTo>
                  <a:lnTo>
                    <a:pt x="1171" y="2426"/>
                  </a:lnTo>
                  <a:lnTo>
                    <a:pt x="1279" y="2612"/>
                  </a:lnTo>
                  <a:lnTo>
                    <a:pt x="1607" y="3219"/>
                  </a:lnTo>
                  <a:lnTo>
                    <a:pt x="1643" y="3283"/>
                  </a:lnTo>
                  <a:cubicBezTo>
                    <a:pt x="1664" y="3319"/>
                    <a:pt x="1700" y="3347"/>
                    <a:pt x="1736" y="3362"/>
                  </a:cubicBezTo>
                  <a:cubicBezTo>
                    <a:pt x="1757" y="3383"/>
                    <a:pt x="1793" y="3390"/>
                    <a:pt x="1828" y="3390"/>
                  </a:cubicBezTo>
                  <a:cubicBezTo>
                    <a:pt x="1893" y="3390"/>
                    <a:pt x="1964" y="3347"/>
                    <a:pt x="1993" y="3276"/>
                  </a:cubicBezTo>
                  <a:lnTo>
                    <a:pt x="2393" y="2383"/>
                  </a:lnTo>
                  <a:lnTo>
                    <a:pt x="3357" y="2205"/>
                  </a:lnTo>
                  <a:cubicBezTo>
                    <a:pt x="3428" y="2190"/>
                    <a:pt x="3492" y="2133"/>
                    <a:pt x="3514" y="2062"/>
                  </a:cubicBezTo>
                  <a:cubicBezTo>
                    <a:pt x="3528" y="1990"/>
                    <a:pt x="3514" y="1912"/>
                    <a:pt x="3457" y="1855"/>
                  </a:cubicBezTo>
                  <a:lnTo>
                    <a:pt x="2857" y="1319"/>
                  </a:lnTo>
                  <a:lnTo>
                    <a:pt x="2728" y="1205"/>
                  </a:lnTo>
                  <a:lnTo>
                    <a:pt x="2800" y="677"/>
                  </a:lnTo>
                  <a:lnTo>
                    <a:pt x="2857" y="234"/>
                  </a:lnTo>
                  <a:cubicBezTo>
                    <a:pt x="2871" y="162"/>
                    <a:pt x="2835" y="84"/>
                    <a:pt x="2771" y="34"/>
                  </a:cubicBezTo>
                  <a:cubicBezTo>
                    <a:pt x="2737" y="11"/>
                    <a:pt x="2700" y="1"/>
                    <a:pt x="266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352275" y="2583400"/>
              <a:ext cx="61425" cy="59350"/>
            </a:xfrm>
            <a:custGeom>
              <a:rect b="b" l="l" r="r" t="t"/>
              <a:pathLst>
                <a:path extrusionOk="0" h="2374" w="2457">
                  <a:moveTo>
                    <a:pt x="1804" y="0"/>
                  </a:moveTo>
                  <a:cubicBezTo>
                    <a:pt x="1780" y="0"/>
                    <a:pt x="1757" y="6"/>
                    <a:pt x="1736" y="17"/>
                  </a:cubicBezTo>
                  <a:lnTo>
                    <a:pt x="1150" y="374"/>
                  </a:lnTo>
                  <a:lnTo>
                    <a:pt x="529" y="102"/>
                  </a:lnTo>
                  <a:cubicBezTo>
                    <a:pt x="504" y="93"/>
                    <a:pt x="480" y="88"/>
                    <a:pt x="459" y="88"/>
                  </a:cubicBezTo>
                  <a:cubicBezTo>
                    <a:pt x="431" y="88"/>
                    <a:pt x="406" y="96"/>
                    <a:pt x="386" y="117"/>
                  </a:cubicBezTo>
                  <a:cubicBezTo>
                    <a:pt x="379" y="124"/>
                    <a:pt x="365" y="138"/>
                    <a:pt x="357" y="152"/>
                  </a:cubicBezTo>
                  <a:cubicBezTo>
                    <a:pt x="343" y="181"/>
                    <a:pt x="329" y="224"/>
                    <a:pt x="343" y="259"/>
                  </a:cubicBezTo>
                  <a:lnTo>
                    <a:pt x="457" y="745"/>
                  </a:lnTo>
                  <a:lnTo>
                    <a:pt x="500" y="923"/>
                  </a:lnTo>
                  <a:lnTo>
                    <a:pt x="43" y="1430"/>
                  </a:lnTo>
                  <a:cubicBezTo>
                    <a:pt x="7" y="1473"/>
                    <a:pt x="0" y="1530"/>
                    <a:pt x="22" y="1573"/>
                  </a:cubicBezTo>
                  <a:cubicBezTo>
                    <a:pt x="36" y="1616"/>
                    <a:pt x="79" y="1652"/>
                    <a:pt x="136" y="1659"/>
                  </a:cubicBezTo>
                  <a:lnTo>
                    <a:pt x="814" y="1716"/>
                  </a:lnTo>
                  <a:lnTo>
                    <a:pt x="1150" y="2302"/>
                  </a:lnTo>
                  <a:cubicBezTo>
                    <a:pt x="1171" y="2330"/>
                    <a:pt x="1186" y="2352"/>
                    <a:pt x="1214" y="2359"/>
                  </a:cubicBezTo>
                  <a:cubicBezTo>
                    <a:pt x="1236" y="2366"/>
                    <a:pt x="1264" y="2373"/>
                    <a:pt x="1286" y="2373"/>
                  </a:cubicBezTo>
                  <a:cubicBezTo>
                    <a:pt x="1343" y="2373"/>
                    <a:pt x="1386" y="2337"/>
                    <a:pt x="1414" y="2287"/>
                  </a:cubicBezTo>
                  <a:lnTo>
                    <a:pt x="1671" y="1652"/>
                  </a:lnTo>
                  <a:lnTo>
                    <a:pt x="2343" y="1509"/>
                  </a:lnTo>
                  <a:cubicBezTo>
                    <a:pt x="2393" y="1502"/>
                    <a:pt x="2428" y="1459"/>
                    <a:pt x="2450" y="1409"/>
                  </a:cubicBezTo>
                  <a:cubicBezTo>
                    <a:pt x="2457" y="1359"/>
                    <a:pt x="2435" y="1302"/>
                    <a:pt x="2400" y="1266"/>
                  </a:cubicBezTo>
                  <a:lnTo>
                    <a:pt x="1871" y="831"/>
                  </a:lnTo>
                  <a:lnTo>
                    <a:pt x="1943" y="152"/>
                  </a:lnTo>
                  <a:cubicBezTo>
                    <a:pt x="1950" y="102"/>
                    <a:pt x="1921" y="45"/>
                    <a:pt x="1878" y="17"/>
                  </a:cubicBezTo>
                  <a:cubicBezTo>
                    <a:pt x="1853" y="6"/>
                    <a:pt x="1828" y="0"/>
                    <a:pt x="180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043875" y="3125225"/>
              <a:ext cx="61075" cy="59325"/>
            </a:xfrm>
            <a:custGeom>
              <a:rect b="b" l="l" r="r" t="t"/>
              <a:pathLst>
                <a:path extrusionOk="0" h="2373" w="2443">
                  <a:moveTo>
                    <a:pt x="1803" y="0"/>
                  </a:moveTo>
                  <a:cubicBezTo>
                    <a:pt x="1778" y="0"/>
                    <a:pt x="1753" y="5"/>
                    <a:pt x="1728" y="16"/>
                  </a:cubicBezTo>
                  <a:lnTo>
                    <a:pt x="1150" y="373"/>
                  </a:lnTo>
                  <a:lnTo>
                    <a:pt x="529" y="102"/>
                  </a:lnTo>
                  <a:cubicBezTo>
                    <a:pt x="504" y="92"/>
                    <a:pt x="480" y="87"/>
                    <a:pt x="458" y="87"/>
                  </a:cubicBezTo>
                  <a:cubicBezTo>
                    <a:pt x="431" y="87"/>
                    <a:pt x="406" y="96"/>
                    <a:pt x="386" y="116"/>
                  </a:cubicBezTo>
                  <a:cubicBezTo>
                    <a:pt x="336" y="152"/>
                    <a:pt x="321" y="209"/>
                    <a:pt x="336" y="259"/>
                  </a:cubicBezTo>
                  <a:lnTo>
                    <a:pt x="350" y="280"/>
                  </a:lnTo>
                  <a:lnTo>
                    <a:pt x="500" y="923"/>
                  </a:lnTo>
                  <a:lnTo>
                    <a:pt x="464" y="966"/>
                  </a:lnTo>
                  <a:lnTo>
                    <a:pt x="43" y="1430"/>
                  </a:lnTo>
                  <a:cubicBezTo>
                    <a:pt x="7" y="1466"/>
                    <a:pt x="0" y="1530"/>
                    <a:pt x="22" y="1573"/>
                  </a:cubicBezTo>
                  <a:cubicBezTo>
                    <a:pt x="36" y="1623"/>
                    <a:pt x="79" y="1651"/>
                    <a:pt x="136" y="1658"/>
                  </a:cubicBezTo>
                  <a:lnTo>
                    <a:pt x="814" y="1716"/>
                  </a:lnTo>
                  <a:lnTo>
                    <a:pt x="1150" y="2301"/>
                  </a:lnTo>
                  <a:cubicBezTo>
                    <a:pt x="1171" y="2330"/>
                    <a:pt x="1186" y="2351"/>
                    <a:pt x="1214" y="2358"/>
                  </a:cubicBezTo>
                  <a:cubicBezTo>
                    <a:pt x="1236" y="2365"/>
                    <a:pt x="1257" y="2373"/>
                    <a:pt x="1286" y="2373"/>
                  </a:cubicBezTo>
                  <a:cubicBezTo>
                    <a:pt x="1343" y="2365"/>
                    <a:pt x="1385" y="2337"/>
                    <a:pt x="1407" y="2287"/>
                  </a:cubicBezTo>
                  <a:lnTo>
                    <a:pt x="1671" y="1651"/>
                  </a:lnTo>
                  <a:lnTo>
                    <a:pt x="2335" y="1509"/>
                  </a:lnTo>
                  <a:cubicBezTo>
                    <a:pt x="2392" y="1501"/>
                    <a:pt x="2428" y="1459"/>
                    <a:pt x="2442" y="1409"/>
                  </a:cubicBezTo>
                  <a:cubicBezTo>
                    <a:pt x="2435" y="1366"/>
                    <a:pt x="2421" y="1316"/>
                    <a:pt x="2385" y="1280"/>
                  </a:cubicBezTo>
                  <a:lnTo>
                    <a:pt x="1864" y="830"/>
                  </a:lnTo>
                  <a:lnTo>
                    <a:pt x="1935" y="152"/>
                  </a:lnTo>
                  <a:cubicBezTo>
                    <a:pt x="1950" y="102"/>
                    <a:pt x="1921" y="45"/>
                    <a:pt x="1878" y="16"/>
                  </a:cubicBezTo>
                  <a:cubicBezTo>
                    <a:pt x="1853" y="5"/>
                    <a:pt x="1828" y="0"/>
                    <a:pt x="180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2"/>
          <p:cNvGrpSpPr/>
          <p:nvPr/>
        </p:nvGrpSpPr>
        <p:grpSpPr>
          <a:xfrm>
            <a:off x="578250" y="174500"/>
            <a:ext cx="8394300" cy="3307475"/>
            <a:chOff x="-1876650" y="1135100"/>
            <a:chExt cx="8394300" cy="3307475"/>
          </a:xfrm>
        </p:grpSpPr>
        <p:sp>
          <p:nvSpPr>
            <p:cNvPr id="108" name="Google Shape;108;p2"/>
            <p:cNvSpPr/>
            <p:nvPr/>
          </p:nvSpPr>
          <p:spPr>
            <a:xfrm>
              <a:off x="-1124050" y="3689563"/>
              <a:ext cx="875325" cy="340125"/>
            </a:xfrm>
            <a:custGeom>
              <a:rect b="b" l="l" r="r" t="t"/>
              <a:pathLst>
                <a:path extrusionOk="0" h="13605" w="35013">
                  <a:moveTo>
                    <a:pt x="34984" y="0"/>
                  </a:moveTo>
                  <a:cubicBezTo>
                    <a:pt x="14233" y="4792"/>
                    <a:pt x="579" y="12004"/>
                    <a:pt x="451" y="12082"/>
                  </a:cubicBezTo>
                  <a:lnTo>
                    <a:pt x="458" y="12090"/>
                  </a:lnTo>
                  <a:cubicBezTo>
                    <a:pt x="222" y="12218"/>
                    <a:pt x="58" y="12461"/>
                    <a:pt x="36" y="12747"/>
                  </a:cubicBezTo>
                  <a:cubicBezTo>
                    <a:pt x="1" y="13189"/>
                    <a:pt x="344" y="13575"/>
                    <a:pt x="779" y="13603"/>
                  </a:cubicBezTo>
                  <a:cubicBezTo>
                    <a:pt x="790" y="13604"/>
                    <a:pt x="802" y="13604"/>
                    <a:pt x="813" y="13604"/>
                  </a:cubicBezTo>
                  <a:cubicBezTo>
                    <a:pt x="979" y="13604"/>
                    <a:pt x="1138" y="13555"/>
                    <a:pt x="1272" y="13475"/>
                  </a:cubicBezTo>
                  <a:cubicBezTo>
                    <a:pt x="1272" y="13475"/>
                    <a:pt x="1279" y="13468"/>
                    <a:pt x="1300" y="13454"/>
                  </a:cubicBezTo>
                  <a:lnTo>
                    <a:pt x="1308" y="13454"/>
                  </a:lnTo>
                  <a:cubicBezTo>
                    <a:pt x="1665" y="13232"/>
                    <a:pt x="4914" y="11140"/>
                    <a:pt x="10334" y="8583"/>
                  </a:cubicBezTo>
                  <a:cubicBezTo>
                    <a:pt x="15604" y="6106"/>
                    <a:pt x="24173" y="2614"/>
                    <a:pt x="35013" y="114"/>
                  </a:cubicBezTo>
                  <a:lnTo>
                    <a:pt x="34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902587" y="3532350"/>
              <a:ext cx="432400" cy="168225"/>
            </a:xfrm>
            <a:custGeom>
              <a:rect b="b" l="l" r="r" t="t"/>
              <a:pathLst>
                <a:path extrusionOk="0" h="6729" w="17296">
                  <a:moveTo>
                    <a:pt x="17289" y="0"/>
                  </a:moveTo>
                  <a:cubicBezTo>
                    <a:pt x="7034" y="2371"/>
                    <a:pt x="286" y="5934"/>
                    <a:pt x="222" y="5970"/>
                  </a:cubicBezTo>
                  <a:lnTo>
                    <a:pt x="222" y="5977"/>
                  </a:lnTo>
                  <a:cubicBezTo>
                    <a:pt x="108" y="6041"/>
                    <a:pt x="29" y="6156"/>
                    <a:pt x="15" y="6299"/>
                  </a:cubicBezTo>
                  <a:cubicBezTo>
                    <a:pt x="1" y="6527"/>
                    <a:pt x="165" y="6713"/>
                    <a:pt x="386" y="6727"/>
                  </a:cubicBezTo>
                  <a:cubicBezTo>
                    <a:pt x="397" y="6728"/>
                    <a:pt x="408" y="6728"/>
                    <a:pt x="418" y="6728"/>
                  </a:cubicBezTo>
                  <a:cubicBezTo>
                    <a:pt x="491" y="6728"/>
                    <a:pt x="559" y="6706"/>
                    <a:pt x="622" y="6663"/>
                  </a:cubicBezTo>
                  <a:cubicBezTo>
                    <a:pt x="622" y="6663"/>
                    <a:pt x="629" y="6663"/>
                    <a:pt x="643" y="6656"/>
                  </a:cubicBezTo>
                  <a:cubicBezTo>
                    <a:pt x="815" y="6541"/>
                    <a:pt x="2421" y="5499"/>
                    <a:pt x="5099" y="4242"/>
                  </a:cubicBezTo>
                  <a:cubicBezTo>
                    <a:pt x="7706" y="3014"/>
                    <a:pt x="11940" y="1293"/>
                    <a:pt x="17296" y="50"/>
                  </a:cubicBezTo>
                  <a:lnTo>
                    <a:pt x="1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5135150" y="1672275"/>
              <a:ext cx="720200" cy="280150"/>
            </a:xfrm>
            <a:custGeom>
              <a:rect b="b" l="l" r="r" t="t"/>
              <a:pathLst>
                <a:path extrusionOk="0" h="11206" w="28808">
                  <a:moveTo>
                    <a:pt x="28793" y="0"/>
                  </a:moveTo>
                  <a:cubicBezTo>
                    <a:pt x="11712" y="3949"/>
                    <a:pt x="479" y="9883"/>
                    <a:pt x="372" y="9955"/>
                  </a:cubicBezTo>
                  <a:lnTo>
                    <a:pt x="379" y="9962"/>
                  </a:lnTo>
                  <a:cubicBezTo>
                    <a:pt x="179" y="10069"/>
                    <a:pt x="51" y="10269"/>
                    <a:pt x="29" y="10497"/>
                  </a:cubicBezTo>
                  <a:cubicBezTo>
                    <a:pt x="1" y="10862"/>
                    <a:pt x="279" y="11176"/>
                    <a:pt x="644" y="11204"/>
                  </a:cubicBezTo>
                  <a:cubicBezTo>
                    <a:pt x="656" y="11205"/>
                    <a:pt x="668" y="11205"/>
                    <a:pt x="681" y="11205"/>
                  </a:cubicBezTo>
                  <a:cubicBezTo>
                    <a:pt x="816" y="11205"/>
                    <a:pt x="939" y="11169"/>
                    <a:pt x="1043" y="11097"/>
                  </a:cubicBezTo>
                  <a:cubicBezTo>
                    <a:pt x="1043" y="11097"/>
                    <a:pt x="1058" y="11083"/>
                    <a:pt x="1072" y="11076"/>
                  </a:cubicBezTo>
                  <a:lnTo>
                    <a:pt x="1086" y="11076"/>
                  </a:lnTo>
                  <a:cubicBezTo>
                    <a:pt x="1350" y="10890"/>
                    <a:pt x="4028" y="9162"/>
                    <a:pt x="8491" y="7063"/>
                  </a:cubicBezTo>
                  <a:cubicBezTo>
                    <a:pt x="12840" y="5020"/>
                    <a:pt x="19888" y="2150"/>
                    <a:pt x="28807" y="93"/>
                  </a:cubicBezTo>
                  <a:lnTo>
                    <a:pt x="287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902275"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6216950"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66775" y="183337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019425" y="2036050"/>
              <a:ext cx="49475" cy="43700"/>
            </a:xfrm>
            <a:custGeom>
              <a:rect b="b" l="l" r="r" t="t"/>
              <a:pathLst>
                <a:path extrusionOk="0" h="1748" w="1979">
                  <a:moveTo>
                    <a:pt x="990" y="0"/>
                  </a:moveTo>
                  <a:cubicBezTo>
                    <a:pt x="727" y="0"/>
                    <a:pt x="466" y="121"/>
                    <a:pt x="293" y="345"/>
                  </a:cubicBezTo>
                  <a:cubicBezTo>
                    <a:pt x="1" y="731"/>
                    <a:pt x="79" y="1273"/>
                    <a:pt x="465" y="1573"/>
                  </a:cubicBezTo>
                  <a:cubicBezTo>
                    <a:pt x="620" y="1691"/>
                    <a:pt x="804" y="1748"/>
                    <a:pt x="987" y="1748"/>
                  </a:cubicBezTo>
                  <a:cubicBezTo>
                    <a:pt x="1251" y="1748"/>
                    <a:pt x="1513" y="1629"/>
                    <a:pt x="1686" y="1402"/>
                  </a:cubicBezTo>
                  <a:cubicBezTo>
                    <a:pt x="1979" y="1016"/>
                    <a:pt x="1900" y="474"/>
                    <a:pt x="1514" y="181"/>
                  </a:cubicBezTo>
                  <a:cubicBezTo>
                    <a:pt x="1357" y="58"/>
                    <a:pt x="1173" y="0"/>
                    <a:pt x="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418550"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876650"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3348150" y="2075225"/>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6302700" y="3054750"/>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5494700" y="3406175"/>
              <a:ext cx="10925" cy="9650"/>
            </a:xfrm>
            <a:custGeom>
              <a:rect b="b" l="l" r="r" t="t"/>
              <a:pathLst>
                <a:path extrusionOk="0" h="386" w="437">
                  <a:moveTo>
                    <a:pt x="226" y="0"/>
                  </a:moveTo>
                  <a:cubicBezTo>
                    <a:pt x="159" y="0"/>
                    <a:pt x="91" y="32"/>
                    <a:pt x="58" y="89"/>
                  </a:cubicBezTo>
                  <a:cubicBezTo>
                    <a:pt x="1" y="182"/>
                    <a:pt x="29" y="303"/>
                    <a:pt x="115" y="361"/>
                  </a:cubicBezTo>
                  <a:cubicBezTo>
                    <a:pt x="146" y="377"/>
                    <a:pt x="180" y="385"/>
                    <a:pt x="214" y="385"/>
                  </a:cubicBezTo>
                  <a:cubicBezTo>
                    <a:pt x="281" y="385"/>
                    <a:pt x="348" y="353"/>
                    <a:pt x="386" y="296"/>
                  </a:cubicBezTo>
                  <a:cubicBezTo>
                    <a:pt x="436" y="203"/>
                    <a:pt x="415" y="82"/>
                    <a:pt x="322" y="25"/>
                  </a:cubicBezTo>
                  <a:cubicBezTo>
                    <a:pt x="293" y="8"/>
                    <a:pt x="260" y="0"/>
                    <a:pt x="2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136575" y="3239150"/>
              <a:ext cx="555775" cy="522375"/>
            </a:xfrm>
            <a:custGeom>
              <a:rect b="b" l="l" r="r" t="t"/>
              <a:pathLst>
                <a:path extrusionOk="0" h="20895" w="22231">
                  <a:moveTo>
                    <a:pt x="22181" y="1"/>
                  </a:moveTo>
                  <a:lnTo>
                    <a:pt x="15561" y="3128"/>
                  </a:lnTo>
                  <a:lnTo>
                    <a:pt x="7013" y="2264"/>
                  </a:lnTo>
                  <a:lnTo>
                    <a:pt x="30" y="11690"/>
                  </a:lnTo>
                  <a:lnTo>
                    <a:pt x="1" y="11726"/>
                  </a:lnTo>
                  <a:lnTo>
                    <a:pt x="5985" y="20895"/>
                  </a:lnTo>
                  <a:lnTo>
                    <a:pt x="6085" y="20823"/>
                  </a:lnTo>
                  <a:lnTo>
                    <a:pt x="144" y="11726"/>
                  </a:lnTo>
                  <a:lnTo>
                    <a:pt x="7070" y="2386"/>
                  </a:lnTo>
                  <a:lnTo>
                    <a:pt x="15561" y="3243"/>
                  </a:lnTo>
                  <a:lnTo>
                    <a:pt x="15575" y="3243"/>
                  </a:lnTo>
                  <a:lnTo>
                    <a:pt x="22231" y="101"/>
                  </a:lnTo>
                  <a:lnTo>
                    <a:pt x="221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525050" y="3317350"/>
              <a:ext cx="248875" cy="118550"/>
            </a:xfrm>
            <a:custGeom>
              <a:rect b="b" l="l" r="r" t="t"/>
              <a:pathLst>
                <a:path extrusionOk="0" h="4742" w="9955">
                  <a:moveTo>
                    <a:pt x="58" y="0"/>
                  </a:moveTo>
                  <a:lnTo>
                    <a:pt x="1" y="107"/>
                  </a:lnTo>
                  <a:lnTo>
                    <a:pt x="9905" y="4742"/>
                  </a:lnTo>
                  <a:lnTo>
                    <a:pt x="9955" y="4642"/>
                  </a:lnTo>
                  <a:lnTo>
                    <a:pt x="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761600" y="3427225"/>
              <a:ext cx="18400" cy="15975"/>
            </a:xfrm>
            <a:custGeom>
              <a:rect b="b" l="l" r="r" t="t"/>
              <a:pathLst>
                <a:path extrusionOk="0" h="639" w="736">
                  <a:moveTo>
                    <a:pt x="366" y="0"/>
                  </a:moveTo>
                  <a:cubicBezTo>
                    <a:pt x="264" y="0"/>
                    <a:pt x="164" y="52"/>
                    <a:pt x="100" y="147"/>
                  </a:cubicBezTo>
                  <a:cubicBezTo>
                    <a:pt x="0" y="290"/>
                    <a:pt x="43" y="490"/>
                    <a:pt x="200" y="590"/>
                  </a:cubicBezTo>
                  <a:cubicBezTo>
                    <a:pt x="251" y="623"/>
                    <a:pt x="308" y="639"/>
                    <a:pt x="365" y="639"/>
                  </a:cubicBezTo>
                  <a:cubicBezTo>
                    <a:pt x="468" y="639"/>
                    <a:pt x="571" y="586"/>
                    <a:pt x="636" y="490"/>
                  </a:cubicBezTo>
                  <a:cubicBezTo>
                    <a:pt x="736" y="347"/>
                    <a:pt x="679" y="147"/>
                    <a:pt x="536" y="54"/>
                  </a:cubicBezTo>
                  <a:cubicBezTo>
                    <a:pt x="483" y="17"/>
                    <a:pt x="424"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677500" y="3231200"/>
              <a:ext cx="18250" cy="15850"/>
            </a:xfrm>
            <a:custGeom>
              <a:rect b="b" l="l" r="r" t="t"/>
              <a:pathLst>
                <a:path extrusionOk="0" h="634" w="730">
                  <a:moveTo>
                    <a:pt x="366" y="1"/>
                  </a:moveTo>
                  <a:cubicBezTo>
                    <a:pt x="263" y="1"/>
                    <a:pt x="160" y="54"/>
                    <a:pt x="101" y="154"/>
                  </a:cubicBezTo>
                  <a:cubicBezTo>
                    <a:pt x="1" y="297"/>
                    <a:pt x="44" y="490"/>
                    <a:pt x="194" y="590"/>
                  </a:cubicBezTo>
                  <a:cubicBezTo>
                    <a:pt x="248" y="620"/>
                    <a:pt x="307" y="634"/>
                    <a:pt x="364" y="634"/>
                  </a:cubicBezTo>
                  <a:cubicBezTo>
                    <a:pt x="472" y="634"/>
                    <a:pt x="576" y="583"/>
                    <a:pt x="636" y="490"/>
                  </a:cubicBezTo>
                  <a:cubicBezTo>
                    <a:pt x="729" y="347"/>
                    <a:pt x="686" y="154"/>
                    <a:pt x="536" y="54"/>
                  </a:cubicBezTo>
                  <a:cubicBezTo>
                    <a:pt x="485" y="18"/>
                    <a:pt x="425" y="1"/>
                    <a:pt x="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513800" y="3305875"/>
              <a:ext cx="28775" cy="25200"/>
            </a:xfrm>
            <a:custGeom>
              <a:rect b="b" l="l" r="r" t="t"/>
              <a:pathLst>
                <a:path extrusionOk="0" h="1008" w="1151">
                  <a:moveTo>
                    <a:pt x="578" y="0"/>
                  </a:moveTo>
                  <a:cubicBezTo>
                    <a:pt x="409" y="0"/>
                    <a:pt x="246" y="84"/>
                    <a:pt x="144" y="238"/>
                  </a:cubicBezTo>
                  <a:cubicBezTo>
                    <a:pt x="1" y="481"/>
                    <a:pt x="79" y="781"/>
                    <a:pt x="308" y="931"/>
                  </a:cubicBezTo>
                  <a:cubicBezTo>
                    <a:pt x="390" y="982"/>
                    <a:pt x="486" y="1008"/>
                    <a:pt x="582" y="1008"/>
                  </a:cubicBezTo>
                  <a:cubicBezTo>
                    <a:pt x="750" y="1008"/>
                    <a:pt x="916" y="929"/>
                    <a:pt x="1008" y="774"/>
                  </a:cubicBezTo>
                  <a:cubicBezTo>
                    <a:pt x="1150" y="531"/>
                    <a:pt x="1072" y="231"/>
                    <a:pt x="843" y="74"/>
                  </a:cubicBezTo>
                  <a:cubicBezTo>
                    <a:pt x="759" y="24"/>
                    <a:pt x="668"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127650" y="3521950"/>
              <a:ext cx="21275" cy="18675"/>
            </a:xfrm>
            <a:custGeom>
              <a:rect b="b" l="l" r="r" t="t"/>
              <a:pathLst>
                <a:path extrusionOk="0" h="747" w="851">
                  <a:moveTo>
                    <a:pt x="421" y="1"/>
                  </a:moveTo>
                  <a:cubicBezTo>
                    <a:pt x="297" y="1"/>
                    <a:pt x="177" y="61"/>
                    <a:pt x="108" y="171"/>
                  </a:cubicBezTo>
                  <a:cubicBezTo>
                    <a:pt x="1" y="350"/>
                    <a:pt x="51" y="585"/>
                    <a:pt x="222" y="692"/>
                  </a:cubicBezTo>
                  <a:cubicBezTo>
                    <a:pt x="281" y="729"/>
                    <a:pt x="347" y="747"/>
                    <a:pt x="413" y="747"/>
                  </a:cubicBezTo>
                  <a:cubicBezTo>
                    <a:pt x="538" y="747"/>
                    <a:pt x="664" y="683"/>
                    <a:pt x="744" y="571"/>
                  </a:cubicBezTo>
                  <a:cubicBezTo>
                    <a:pt x="851" y="393"/>
                    <a:pt x="794" y="164"/>
                    <a:pt x="622" y="57"/>
                  </a:cubicBezTo>
                  <a:cubicBezTo>
                    <a:pt x="559" y="19"/>
                    <a:pt x="489" y="1"/>
                    <a:pt x="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5303675" y="3289650"/>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89875" y="156782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249571" y="2334050"/>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4737600" y="3217125"/>
              <a:ext cx="28575" cy="25150"/>
            </a:xfrm>
            <a:custGeom>
              <a:rect b="b" l="l" r="r" t="t"/>
              <a:pathLst>
                <a:path extrusionOk="0" h="1006" w="1143">
                  <a:moveTo>
                    <a:pt x="572" y="1"/>
                  </a:moveTo>
                  <a:cubicBezTo>
                    <a:pt x="406" y="1"/>
                    <a:pt x="245" y="80"/>
                    <a:pt x="150" y="225"/>
                  </a:cubicBezTo>
                  <a:cubicBezTo>
                    <a:pt x="0" y="460"/>
                    <a:pt x="64" y="767"/>
                    <a:pt x="293" y="925"/>
                  </a:cubicBezTo>
                  <a:cubicBezTo>
                    <a:pt x="376" y="979"/>
                    <a:pt x="471" y="1006"/>
                    <a:pt x="566" y="1006"/>
                  </a:cubicBezTo>
                  <a:cubicBezTo>
                    <a:pt x="730" y="1006"/>
                    <a:pt x="893" y="927"/>
                    <a:pt x="993" y="782"/>
                  </a:cubicBezTo>
                  <a:cubicBezTo>
                    <a:pt x="1143" y="546"/>
                    <a:pt x="1078" y="232"/>
                    <a:pt x="850" y="82"/>
                  </a:cubicBezTo>
                  <a:cubicBezTo>
                    <a:pt x="764" y="27"/>
                    <a:pt x="667"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4932000" y="3253900"/>
              <a:ext cx="20550" cy="18250"/>
            </a:xfrm>
            <a:custGeom>
              <a:rect b="b" l="l" r="r" t="t"/>
              <a:pathLst>
                <a:path extrusionOk="0" h="730" w="822">
                  <a:moveTo>
                    <a:pt x="399" y="1"/>
                  </a:moveTo>
                  <a:cubicBezTo>
                    <a:pt x="283" y="1"/>
                    <a:pt x="170" y="60"/>
                    <a:pt x="108" y="168"/>
                  </a:cubicBezTo>
                  <a:cubicBezTo>
                    <a:pt x="1" y="332"/>
                    <a:pt x="43" y="560"/>
                    <a:pt x="200" y="660"/>
                  </a:cubicBezTo>
                  <a:cubicBezTo>
                    <a:pt x="267" y="707"/>
                    <a:pt x="340" y="730"/>
                    <a:pt x="412" y="730"/>
                  </a:cubicBezTo>
                  <a:cubicBezTo>
                    <a:pt x="526" y="730"/>
                    <a:pt x="635" y="673"/>
                    <a:pt x="700" y="567"/>
                  </a:cubicBezTo>
                  <a:cubicBezTo>
                    <a:pt x="822" y="396"/>
                    <a:pt x="772" y="175"/>
                    <a:pt x="600" y="68"/>
                  </a:cubicBezTo>
                  <a:cubicBezTo>
                    <a:pt x="539" y="22"/>
                    <a:pt x="468" y="1"/>
                    <a:pt x="3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4922725" y="3445000"/>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
          <p:cNvSpPr/>
          <p:nvPr/>
        </p:nvSpPr>
        <p:spPr>
          <a:xfrm rot="2884128">
            <a:off x="6790055" y="2640014"/>
            <a:ext cx="129598" cy="130252"/>
          </a:xfrm>
          <a:custGeom>
            <a:rect b="b" l="l" r="r" t="t"/>
            <a:pathLst>
              <a:path extrusionOk="0" h="6173" w="6142">
                <a:moveTo>
                  <a:pt x="2009" y="0"/>
                </a:moveTo>
                <a:cubicBezTo>
                  <a:pt x="1957" y="0"/>
                  <a:pt x="1906" y="11"/>
                  <a:pt x="1857" y="31"/>
                </a:cubicBezTo>
                <a:cubicBezTo>
                  <a:pt x="1729" y="88"/>
                  <a:pt x="1650" y="209"/>
                  <a:pt x="1650" y="345"/>
                </a:cubicBezTo>
                <a:lnTo>
                  <a:pt x="1615" y="2080"/>
                </a:lnTo>
                <a:lnTo>
                  <a:pt x="172" y="3023"/>
                </a:lnTo>
                <a:cubicBezTo>
                  <a:pt x="65" y="3094"/>
                  <a:pt x="1" y="3230"/>
                  <a:pt x="15" y="3366"/>
                </a:cubicBezTo>
                <a:cubicBezTo>
                  <a:pt x="29" y="3508"/>
                  <a:pt x="115" y="3623"/>
                  <a:pt x="244" y="3666"/>
                </a:cubicBezTo>
                <a:lnTo>
                  <a:pt x="1886" y="4237"/>
                </a:lnTo>
                <a:lnTo>
                  <a:pt x="2343" y="5908"/>
                </a:lnTo>
                <a:cubicBezTo>
                  <a:pt x="2379" y="6043"/>
                  <a:pt x="2486" y="6136"/>
                  <a:pt x="2614" y="6165"/>
                </a:cubicBezTo>
                <a:cubicBezTo>
                  <a:pt x="2638" y="6170"/>
                  <a:pt x="2661" y="6172"/>
                  <a:pt x="2684" y="6172"/>
                </a:cubicBezTo>
                <a:cubicBezTo>
                  <a:pt x="2795" y="6172"/>
                  <a:pt x="2899" y="6118"/>
                  <a:pt x="2964" y="6029"/>
                </a:cubicBezTo>
                <a:lnTo>
                  <a:pt x="4021" y="4658"/>
                </a:lnTo>
                <a:lnTo>
                  <a:pt x="4685" y="4687"/>
                </a:lnTo>
                <a:lnTo>
                  <a:pt x="5385" y="4722"/>
                </a:lnTo>
                <a:lnTo>
                  <a:pt x="5749" y="4737"/>
                </a:lnTo>
                <a:cubicBezTo>
                  <a:pt x="5758" y="4738"/>
                  <a:pt x="5768" y="4738"/>
                  <a:pt x="5777" y="4738"/>
                </a:cubicBezTo>
                <a:cubicBezTo>
                  <a:pt x="5839" y="4738"/>
                  <a:pt x="5900" y="4718"/>
                  <a:pt x="5956" y="4687"/>
                </a:cubicBezTo>
                <a:cubicBezTo>
                  <a:pt x="6006" y="4658"/>
                  <a:pt x="6049" y="4615"/>
                  <a:pt x="6078" y="4551"/>
                </a:cubicBezTo>
                <a:cubicBezTo>
                  <a:pt x="6142" y="4437"/>
                  <a:pt x="6142" y="4294"/>
                  <a:pt x="6063" y="4173"/>
                </a:cubicBezTo>
                <a:lnTo>
                  <a:pt x="5071" y="2744"/>
                </a:lnTo>
                <a:lnTo>
                  <a:pt x="5685" y="1131"/>
                </a:lnTo>
                <a:cubicBezTo>
                  <a:pt x="5742" y="1009"/>
                  <a:pt x="5706" y="866"/>
                  <a:pt x="5614" y="766"/>
                </a:cubicBezTo>
                <a:cubicBezTo>
                  <a:pt x="5550" y="692"/>
                  <a:pt x="5454" y="653"/>
                  <a:pt x="5353" y="653"/>
                </a:cubicBezTo>
                <a:cubicBezTo>
                  <a:pt x="5319" y="653"/>
                  <a:pt x="5284" y="657"/>
                  <a:pt x="5249" y="666"/>
                </a:cubicBezTo>
                <a:lnTo>
                  <a:pt x="3586" y="1166"/>
                </a:lnTo>
                <a:lnTo>
                  <a:pt x="2229" y="81"/>
                </a:lnTo>
                <a:cubicBezTo>
                  <a:pt x="2164" y="25"/>
                  <a:pt x="2087" y="0"/>
                  <a:pt x="20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rot="-1506460">
            <a:off x="2876115" y="404637"/>
            <a:ext cx="97199" cy="97682"/>
          </a:xfrm>
          <a:custGeom>
            <a:rect b="b" l="l" r="r" t="t"/>
            <a:pathLst>
              <a:path extrusionOk="0" h="6173" w="6142">
                <a:moveTo>
                  <a:pt x="2009" y="0"/>
                </a:moveTo>
                <a:cubicBezTo>
                  <a:pt x="1957" y="0"/>
                  <a:pt x="1906" y="11"/>
                  <a:pt x="1857" y="31"/>
                </a:cubicBezTo>
                <a:cubicBezTo>
                  <a:pt x="1729" y="88"/>
                  <a:pt x="1650" y="209"/>
                  <a:pt x="1650" y="345"/>
                </a:cubicBezTo>
                <a:lnTo>
                  <a:pt x="1615" y="2080"/>
                </a:lnTo>
                <a:lnTo>
                  <a:pt x="172" y="3023"/>
                </a:lnTo>
                <a:cubicBezTo>
                  <a:pt x="65" y="3094"/>
                  <a:pt x="1" y="3230"/>
                  <a:pt x="15" y="3366"/>
                </a:cubicBezTo>
                <a:cubicBezTo>
                  <a:pt x="29" y="3508"/>
                  <a:pt x="115" y="3623"/>
                  <a:pt x="244" y="3666"/>
                </a:cubicBezTo>
                <a:lnTo>
                  <a:pt x="1886" y="4237"/>
                </a:lnTo>
                <a:lnTo>
                  <a:pt x="2343" y="5908"/>
                </a:lnTo>
                <a:cubicBezTo>
                  <a:pt x="2379" y="6043"/>
                  <a:pt x="2486" y="6136"/>
                  <a:pt x="2614" y="6165"/>
                </a:cubicBezTo>
                <a:cubicBezTo>
                  <a:pt x="2638" y="6170"/>
                  <a:pt x="2661" y="6172"/>
                  <a:pt x="2684" y="6172"/>
                </a:cubicBezTo>
                <a:cubicBezTo>
                  <a:pt x="2795" y="6172"/>
                  <a:pt x="2899" y="6118"/>
                  <a:pt x="2964" y="6029"/>
                </a:cubicBezTo>
                <a:lnTo>
                  <a:pt x="4021" y="4658"/>
                </a:lnTo>
                <a:lnTo>
                  <a:pt x="4685" y="4687"/>
                </a:lnTo>
                <a:lnTo>
                  <a:pt x="5385" y="4722"/>
                </a:lnTo>
                <a:lnTo>
                  <a:pt x="5749" y="4737"/>
                </a:lnTo>
                <a:cubicBezTo>
                  <a:pt x="5758" y="4738"/>
                  <a:pt x="5768" y="4738"/>
                  <a:pt x="5777" y="4738"/>
                </a:cubicBezTo>
                <a:cubicBezTo>
                  <a:pt x="5839" y="4738"/>
                  <a:pt x="5900" y="4718"/>
                  <a:pt x="5956" y="4687"/>
                </a:cubicBezTo>
                <a:cubicBezTo>
                  <a:pt x="6006" y="4658"/>
                  <a:pt x="6049" y="4615"/>
                  <a:pt x="6078" y="4551"/>
                </a:cubicBezTo>
                <a:cubicBezTo>
                  <a:pt x="6142" y="4437"/>
                  <a:pt x="6142" y="4294"/>
                  <a:pt x="6063" y="4173"/>
                </a:cubicBezTo>
                <a:lnTo>
                  <a:pt x="5071" y="2744"/>
                </a:lnTo>
                <a:lnTo>
                  <a:pt x="5685" y="1131"/>
                </a:lnTo>
                <a:cubicBezTo>
                  <a:pt x="5742" y="1009"/>
                  <a:pt x="5706" y="866"/>
                  <a:pt x="5614" y="766"/>
                </a:cubicBezTo>
                <a:cubicBezTo>
                  <a:pt x="5550" y="692"/>
                  <a:pt x="5454" y="653"/>
                  <a:pt x="5353" y="653"/>
                </a:cubicBezTo>
                <a:cubicBezTo>
                  <a:pt x="5319" y="653"/>
                  <a:pt x="5284" y="657"/>
                  <a:pt x="5249" y="666"/>
                </a:cubicBezTo>
                <a:lnTo>
                  <a:pt x="3586" y="1166"/>
                </a:lnTo>
                <a:lnTo>
                  <a:pt x="2229" y="81"/>
                </a:lnTo>
                <a:cubicBezTo>
                  <a:pt x="2164" y="25"/>
                  <a:pt x="2087" y="0"/>
                  <a:pt x="200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
          <p:cNvGrpSpPr/>
          <p:nvPr/>
        </p:nvGrpSpPr>
        <p:grpSpPr>
          <a:xfrm rot="-10036041">
            <a:off x="-536853" y="2436951"/>
            <a:ext cx="1236113" cy="599669"/>
            <a:chOff x="2756875" y="1135100"/>
            <a:chExt cx="1236125" cy="599675"/>
          </a:xfrm>
        </p:grpSpPr>
        <p:sp>
          <p:nvSpPr>
            <p:cNvPr id="143" name="Google Shape;143;p2"/>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0" name="Shape 380"/>
        <p:cNvGrpSpPr/>
        <p:nvPr/>
      </p:nvGrpSpPr>
      <p:grpSpPr>
        <a:xfrm>
          <a:off x="0" y="0"/>
          <a:ext cx="0" cy="0"/>
          <a:chOff x="0" y="0"/>
          <a:chExt cx="0" cy="0"/>
        </a:xfrm>
      </p:grpSpPr>
      <p:sp>
        <p:nvSpPr>
          <p:cNvPr id="381" name="Google Shape;381;p11"/>
          <p:cNvSpPr txBox="1"/>
          <p:nvPr>
            <p:ph hasCustomPrompt="1" type="title"/>
          </p:nvPr>
        </p:nvSpPr>
        <p:spPr>
          <a:xfrm>
            <a:off x="311700" y="13347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2" name="Google Shape;382;p11"/>
          <p:cNvSpPr txBox="1"/>
          <p:nvPr>
            <p:ph idx="1" type="body"/>
          </p:nvPr>
        </p:nvSpPr>
        <p:spPr>
          <a:xfrm>
            <a:off x="311700" y="3152225"/>
            <a:ext cx="8520600" cy="493200"/>
          </a:xfrm>
          <a:prstGeom prst="rect">
            <a:avLst/>
          </a:prstGeom>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83" name="Google Shape;38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84" name="Google Shape;384;p11"/>
          <p:cNvSpPr/>
          <p:nvPr/>
        </p:nvSpPr>
        <p:spPr>
          <a:xfrm>
            <a:off x="-743394" y="1751174"/>
            <a:ext cx="7354308" cy="3297506"/>
          </a:xfrm>
          <a:custGeom>
            <a:rect b="b" l="l" r="r" t="t"/>
            <a:pathLst>
              <a:path extrusionOk="0" h="74888" w="167020">
                <a:moveTo>
                  <a:pt x="0" y="70717"/>
                </a:moveTo>
                <a:cubicBezTo>
                  <a:pt x="0" y="68416"/>
                  <a:pt x="1868" y="66548"/>
                  <a:pt x="4170" y="66548"/>
                </a:cubicBezTo>
                <a:cubicBezTo>
                  <a:pt x="4570" y="66548"/>
                  <a:pt x="5004" y="66648"/>
                  <a:pt x="5371" y="66715"/>
                </a:cubicBezTo>
                <a:cubicBezTo>
                  <a:pt x="5337" y="66348"/>
                  <a:pt x="5271" y="65914"/>
                  <a:pt x="5271" y="65547"/>
                </a:cubicBezTo>
                <a:cubicBezTo>
                  <a:pt x="5271" y="61344"/>
                  <a:pt x="8706" y="57908"/>
                  <a:pt x="12909" y="57908"/>
                </a:cubicBezTo>
                <a:cubicBezTo>
                  <a:pt x="13677" y="57908"/>
                  <a:pt x="14377" y="58042"/>
                  <a:pt x="15044" y="58208"/>
                </a:cubicBezTo>
                <a:cubicBezTo>
                  <a:pt x="13710" y="56841"/>
                  <a:pt x="12909" y="54939"/>
                  <a:pt x="12909" y="52905"/>
                </a:cubicBezTo>
                <a:cubicBezTo>
                  <a:pt x="12909" y="48702"/>
                  <a:pt x="16345" y="45266"/>
                  <a:pt x="20548" y="45266"/>
                </a:cubicBezTo>
                <a:lnTo>
                  <a:pt x="20715" y="45266"/>
                </a:lnTo>
                <a:cubicBezTo>
                  <a:pt x="20582" y="44732"/>
                  <a:pt x="20548" y="44198"/>
                  <a:pt x="20548" y="43598"/>
                </a:cubicBezTo>
                <a:cubicBezTo>
                  <a:pt x="20548" y="39395"/>
                  <a:pt x="23984" y="35993"/>
                  <a:pt x="28187" y="35993"/>
                </a:cubicBezTo>
                <a:cubicBezTo>
                  <a:pt x="28721" y="35993"/>
                  <a:pt x="29221" y="36026"/>
                  <a:pt x="29721" y="36159"/>
                </a:cubicBezTo>
                <a:cubicBezTo>
                  <a:pt x="30989" y="32223"/>
                  <a:pt x="34391" y="29254"/>
                  <a:pt x="38561" y="28721"/>
                </a:cubicBezTo>
                <a:cubicBezTo>
                  <a:pt x="37360" y="26986"/>
                  <a:pt x="36660" y="24885"/>
                  <a:pt x="36660" y="22583"/>
                </a:cubicBezTo>
                <a:cubicBezTo>
                  <a:pt x="36660" y="16645"/>
                  <a:pt x="41497" y="11842"/>
                  <a:pt x="47401" y="11842"/>
                </a:cubicBezTo>
                <a:cubicBezTo>
                  <a:pt x="52504" y="11842"/>
                  <a:pt x="56741" y="15378"/>
                  <a:pt x="57875" y="20148"/>
                </a:cubicBezTo>
                <a:cubicBezTo>
                  <a:pt x="59843" y="17713"/>
                  <a:pt x="62845" y="16212"/>
                  <a:pt x="66181" y="16212"/>
                </a:cubicBezTo>
                <a:cubicBezTo>
                  <a:pt x="67348" y="16212"/>
                  <a:pt x="68449" y="16412"/>
                  <a:pt x="69517" y="16745"/>
                </a:cubicBezTo>
                <a:cubicBezTo>
                  <a:pt x="69383" y="16178"/>
                  <a:pt x="69283" y="15578"/>
                  <a:pt x="69283" y="15011"/>
                </a:cubicBezTo>
                <a:cubicBezTo>
                  <a:pt x="69283" y="10808"/>
                  <a:pt x="72719" y="7372"/>
                  <a:pt x="76922" y="7372"/>
                </a:cubicBezTo>
                <a:cubicBezTo>
                  <a:pt x="77456" y="7372"/>
                  <a:pt x="77956" y="7405"/>
                  <a:pt x="78456" y="7539"/>
                </a:cubicBezTo>
                <a:cubicBezTo>
                  <a:pt x="79857" y="3169"/>
                  <a:pt x="83927" y="0"/>
                  <a:pt x="88730" y="0"/>
                </a:cubicBezTo>
                <a:cubicBezTo>
                  <a:pt x="94701" y="0"/>
                  <a:pt x="99471" y="4837"/>
                  <a:pt x="99471" y="10741"/>
                </a:cubicBezTo>
                <a:cubicBezTo>
                  <a:pt x="99471" y="11242"/>
                  <a:pt x="99438" y="11742"/>
                  <a:pt x="99371" y="12242"/>
                </a:cubicBezTo>
                <a:cubicBezTo>
                  <a:pt x="100205" y="12042"/>
                  <a:pt x="101072" y="11909"/>
                  <a:pt x="101973" y="11909"/>
                </a:cubicBezTo>
                <a:cubicBezTo>
                  <a:pt x="107944" y="11909"/>
                  <a:pt x="112747" y="16745"/>
                  <a:pt x="112747" y="22683"/>
                </a:cubicBezTo>
                <a:cubicBezTo>
                  <a:pt x="112747" y="23083"/>
                  <a:pt x="112714" y="23484"/>
                  <a:pt x="112647" y="23884"/>
                </a:cubicBezTo>
                <a:cubicBezTo>
                  <a:pt x="117417" y="25018"/>
                  <a:pt x="120953" y="29254"/>
                  <a:pt x="120953" y="34358"/>
                </a:cubicBezTo>
                <a:cubicBezTo>
                  <a:pt x="120953" y="35492"/>
                  <a:pt x="120786" y="36560"/>
                  <a:pt x="120453" y="37560"/>
                </a:cubicBezTo>
                <a:cubicBezTo>
                  <a:pt x="123121" y="39528"/>
                  <a:pt x="124889" y="42697"/>
                  <a:pt x="124889" y="46233"/>
                </a:cubicBezTo>
                <a:cubicBezTo>
                  <a:pt x="124889" y="48868"/>
                  <a:pt x="123922" y="51270"/>
                  <a:pt x="122388" y="53105"/>
                </a:cubicBezTo>
                <a:cubicBezTo>
                  <a:pt x="123222" y="53272"/>
                  <a:pt x="123989" y="53605"/>
                  <a:pt x="124656" y="54072"/>
                </a:cubicBezTo>
                <a:cubicBezTo>
                  <a:pt x="126090" y="52371"/>
                  <a:pt x="128158" y="51270"/>
                  <a:pt x="130560" y="51270"/>
                </a:cubicBezTo>
                <a:cubicBezTo>
                  <a:pt x="131728" y="51270"/>
                  <a:pt x="132828" y="51570"/>
                  <a:pt x="133829" y="52037"/>
                </a:cubicBezTo>
                <a:cubicBezTo>
                  <a:pt x="135397" y="47934"/>
                  <a:pt x="139300" y="45032"/>
                  <a:pt x="143903" y="45032"/>
                </a:cubicBezTo>
                <a:cubicBezTo>
                  <a:pt x="149841" y="45032"/>
                  <a:pt x="154644" y="49869"/>
                  <a:pt x="154644" y="55773"/>
                </a:cubicBezTo>
                <a:cubicBezTo>
                  <a:pt x="154644" y="57775"/>
                  <a:pt x="154110" y="59676"/>
                  <a:pt x="153143" y="61277"/>
                </a:cubicBezTo>
                <a:cubicBezTo>
                  <a:pt x="153343" y="61244"/>
                  <a:pt x="153610" y="61244"/>
                  <a:pt x="153843" y="61244"/>
                </a:cubicBezTo>
                <a:cubicBezTo>
                  <a:pt x="157313" y="61244"/>
                  <a:pt x="160181" y="63879"/>
                  <a:pt x="160615" y="67215"/>
                </a:cubicBezTo>
                <a:cubicBezTo>
                  <a:pt x="161282" y="66781"/>
                  <a:pt x="162016" y="66548"/>
                  <a:pt x="162850" y="66548"/>
                </a:cubicBezTo>
                <a:cubicBezTo>
                  <a:pt x="165151" y="66548"/>
                  <a:pt x="167019" y="68416"/>
                  <a:pt x="167019" y="70717"/>
                </a:cubicBezTo>
                <a:cubicBezTo>
                  <a:pt x="167019" y="73019"/>
                  <a:pt x="165151" y="74887"/>
                  <a:pt x="162850" y="74887"/>
                </a:cubicBezTo>
                <a:lnTo>
                  <a:pt x="4170" y="74887"/>
                </a:lnTo>
                <a:cubicBezTo>
                  <a:pt x="1868" y="74887"/>
                  <a:pt x="0" y="73019"/>
                  <a:pt x="0" y="70717"/>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2124588" y="2901274"/>
            <a:ext cx="4083310" cy="1606922"/>
          </a:xfrm>
          <a:custGeom>
            <a:rect b="b" l="l" r="r" t="t"/>
            <a:pathLst>
              <a:path extrusionOk="0" h="36494" w="92734">
                <a:moveTo>
                  <a:pt x="87029" y="25152"/>
                </a:moveTo>
                <a:cubicBezTo>
                  <a:pt x="85895" y="25152"/>
                  <a:pt x="84827" y="25485"/>
                  <a:pt x="83960" y="26052"/>
                </a:cubicBezTo>
                <a:cubicBezTo>
                  <a:pt x="83360" y="21482"/>
                  <a:pt x="79490" y="17880"/>
                  <a:pt x="74720" y="17880"/>
                </a:cubicBezTo>
                <a:cubicBezTo>
                  <a:pt x="73753" y="17880"/>
                  <a:pt x="72819" y="18047"/>
                  <a:pt x="71952" y="18314"/>
                </a:cubicBezTo>
                <a:cubicBezTo>
                  <a:pt x="72152" y="17513"/>
                  <a:pt x="72285" y="16679"/>
                  <a:pt x="72285" y="15812"/>
                </a:cubicBezTo>
                <a:cubicBezTo>
                  <a:pt x="72285" y="10675"/>
                  <a:pt x="68116" y="6505"/>
                  <a:pt x="62979" y="6505"/>
                </a:cubicBezTo>
                <a:cubicBezTo>
                  <a:pt x="61111" y="6505"/>
                  <a:pt x="59309" y="7072"/>
                  <a:pt x="57842" y="8039"/>
                </a:cubicBezTo>
                <a:cubicBezTo>
                  <a:pt x="55907" y="5704"/>
                  <a:pt x="53038" y="4237"/>
                  <a:pt x="49802" y="4237"/>
                </a:cubicBezTo>
                <a:cubicBezTo>
                  <a:pt x="47801" y="4237"/>
                  <a:pt x="45900" y="4837"/>
                  <a:pt x="44332" y="5805"/>
                </a:cubicBezTo>
                <a:cubicBezTo>
                  <a:pt x="41663" y="2302"/>
                  <a:pt x="37427" y="0"/>
                  <a:pt x="32657" y="0"/>
                </a:cubicBezTo>
                <a:cubicBezTo>
                  <a:pt x="24518" y="0"/>
                  <a:pt x="17980" y="6572"/>
                  <a:pt x="17980" y="14678"/>
                </a:cubicBezTo>
                <a:cubicBezTo>
                  <a:pt x="17980" y="15812"/>
                  <a:pt x="18113" y="16846"/>
                  <a:pt x="18347" y="17880"/>
                </a:cubicBezTo>
                <a:lnTo>
                  <a:pt x="17980" y="17880"/>
                </a:lnTo>
                <a:cubicBezTo>
                  <a:pt x="13210" y="17880"/>
                  <a:pt x="9307" y="21416"/>
                  <a:pt x="8773" y="26052"/>
                </a:cubicBezTo>
                <a:cubicBezTo>
                  <a:pt x="7873" y="25485"/>
                  <a:pt x="6805" y="25152"/>
                  <a:pt x="5671" y="25152"/>
                </a:cubicBezTo>
                <a:cubicBezTo>
                  <a:pt x="2535" y="25152"/>
                  <a:pt x="0" y="27687"/>
                  <a:pt x="0" y="30822"/>
                </a:cubicBezTo>
                <a:cubicBezTo>
                  <a:pt x="0" y="33958"/>
                  <a:pt x="2535" y="36493"/>
                  <a:pt x="5671" y="36493"/>
                </a:cubicBezTo>
                <a:lnTo>
                  <a:pt x="87062" y="36493"/>
                </a:lnTo>
                <a:cubicBezTo>
                  <a:pt x="90198" y="36493"/>
                  <a:pt x="92733" y="33958"/>
                  <a:pt x="92733" y="30822"/>
                </a:cubicBezTo>
                <a:cubicBezTo>
                  <a:pt x="92700" y="27687"/>
                  <a:pt x="90165" y="25152"/>
                  <a:pt x="87029" y="25152"/>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5484008" y="2669132"/>
            <a:ext cx="4676692" cy="1938839"/>
          </a:xfrm>
          <a:custGeom>
            <a:rect b="b" l="l" r="r" t="t"/>
            <a:pathLst>
              <a:path extrusionOk="0" h="44032" w="106210">
                <a:moveTo>
                  <a:pt x="100238" y="32223"/>
                </a:moveTo>
                <a:lnTo>
                  <a:pt x="100105" y="32223"/>
                </a:lnTo>
                <a:cubicBezTo>
                  <a:pt x="100205" y="31823"/>
                  <a:pt x="100238" y="31389"/>
                  <a:pt x="100238" y="30956"/>
                </a:cubicBezTo>
                <a:cubicBezTo>
                  <a:pt x="100238" y="27653"/>
                  <a:pt x="97570" y="25018"/>
                  <a:pt x="94334" y="25018"/>
                </a:cubicBezTo>
                <a:cubicBezTo>
                  <a:pt x="93901" y="25018"/>
                  <a:pt x="93500" y="25051"/>
                  <a:pt x="93100" y="25151"/>
                </a:cubicBezTo>
                <a:cubicBezTo>
                  <a:pt x="92266" y="22483"/>
                  <a:pt x="90165" y="20381"/>
                  <a:pt x="87496" y="19647"/>
                </a:cubicBezTo>
                <a:cubicBezTo>
                  <a:pt x="87663" y="18980"/>
                  <a:pt x="87730" y="18313"/>
                  <a:pt x="87730" y="17546"/>
                </a:cubicBezTo>
                <a:cubicBezTo>
                  <a:pt x="87730" y="12943"/>
                  <a:pt x="83994" y="9207"/>
                  <a:pt x="79390" y="9207"/>
                </a:cubicBezTo>
                <a:cubicBezTo>
                  <a:pt x="75421" y="9207"/>
                  <a:pt x="72152" y="11975"/>
                  <a:pt x="71251" y="15645"/>
                </a:cubicBezTo>
                <a:cubicBezTo>
                  <a:pt x="69717" y="13777"/>
                  <a:pt x="67415" y="12609"/>
                  <a:pt x="64813" y="12609"/>
                </a:cubicBezTo>
                <a:cubicBezTo>
                  <a:pt x="63879" y="12609"/>
                  <a:pt x="63045" y="12742"/>
                  <a:pt x="62211" y="13009"/>
                </a:cubicBezTo>
                <a:cubicBezTo>
                  <a:pt x="62311" y="12542"/>
                  <a:pt x="62378" y="12109"/>
                  <a:pt x="62378" y="11642"/>
                </a:cubicBezTo>
                <a:cubicBezTo>
                  <a:pt x="62378" y="8339"/>
                  <a:pt x="59709" y="5704"/>
                  <a:pt x="56474" y="5704"/>
                </a:cubicBezTo>
                <a:cubicBezTo>
                  <a:pt x="56040" y="5704"/>
                  <a:pt x="55640" y="5771"/>
                  <a:pt x="55240" y="5838"/>
                </a:cubicBezTo>
                <a:cubicBezTo>
                  <a:pt x="54206" y="2468"/>
                  <a:pt x="51037" y="0"/>
                  <a:pt x="47301" y="0"/>
                </a:cubicBezTo>
                <a:cubicBezTo>
                  <a:pt x="43298" y="0"/>
                  <a:pt x="39962" y="2835"/>
                  <a:pt x="39128" y="6605"/>
                </a:cubicBezTo>
                <a:cubicBezTo>
                  <a:pt x="38461" y="6438"/>
                  <a:pt x="37694" y="6305"/>
                  <a:pt x="36993" y="6305"/>
                </a:cubicBezTo>
                <a:cubicBezTo>
                  <a:pt x="32357" y="6305"/>
                  <a:pt x="28654" y="10041"/>
                  <a:pt x="28654" y="14644"/>
                </a:cubicBezTo>
                <a:cubicBezTo>
                  <a:pt x="28654" y="14977"/>
                  <a:pt x="28687" y="15278"/>
                  <a:pt x="28687" y="15544"/>
                </a:cubicBezTo>
                <a:cubicBezTo>
                  <a:pt x="24985" y="16445"/>
                  <a:pt x="22216" y="19714"/>
                  <a:pt x="22216" y="23684"/>
                </a:cubicBezTo>
                <a:cubicBezTo>
                  <a:pt x="22216" y="23884"/>
                  <a:pt x="22216" y="24117"/>
                  <a:pt x="22283" y="24317"/>
                </a:cubicBezTo>
                <a:cubicBezTo>
                  <a:pt x="20715" y="22316"/>
                  <a:pt x="18347" y="21048"/>
                  <a:pt x="15645" y="21048"/>
                </a:cubicBezTo>
                <a:cubicBezTo>
                  <a:pt x="11008" y="21048"/>
                  <a:pt x="7305" y="24818"/>
                  <a:pt x="7305" y="29388"/>
                </a:cubicBezTo>
                <a:cubicBezTo>
                  <a:pt x="7305" y="30522"/>
                  <a:pt x="7506" y="31623"/>
                  <a:pt x="7939" y="32557"/>
                </a:cubicBezTo>
                <a:cubicBezTo>
                  <a:pt x="7305" y="32357"/>
                  <a:pt x="6638" y="32190"/>
                  <a:pt x="5938" y="32190"/>
                </a:cubicBezTo>
                <a:cubicBezTo>
                  <a:pt x="2635" y="32190"/>
                  <a:pt x="0" y="34858"/>
                  <a:pt x="0" y="38127"/>
                </a:cubicBezTo>
                <a:cubicBezTo>
                  <a:pt x="0" y="41396"/>
                  <a:pt x="2669" y="44032"/>
                  <a:pt x="5938" y="44032"/>
                </a:cubicBezTo>
                <a:lnTo>
                  <a:pt x="100272" y="44032"/>
                </a:lnTo>
                <a:cubicBezTo>
                  <a:pt x="103574" y="44032"/>
                  <a:pt x="106209" y="41363"/>
                  <a:pt x="106209" y="38127"/>
                </a:cubicBezTo>
                <a:cubicBezTo>
                  <a:pt x="106143" y="34892"/>
                  <a:pt x="103507" y="32223"/>
                  <a:pt x="100238" y="32223"/>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1"/>
          <p:cNvGrpSpPr/>
          <p:nvPr/>
        </p:nvGrpSpPr>
        <p:grpSpPr>
          <a:xfrm>
            <a:off x="-21668" y="3152222"/>
            <a:ext cx="9187337" cy="3528104"/>
            <a:chOff x="1190200" y="3657654"/>
            <a:chExt cx="5216225" cy="2003125"/>
          </a:xfrm>
        </p:grpSpPr>
        <p:sp>
          <p:nvSpPr>
            <p:cNvPr id="388" name="Google Shape;388;p11"/>
            <p:cNvSpPr/>
            <p:nvPr/>
          </p:nvSpPr>
          <p:spPr>
            <a:xfrm>
              <a:off x="1540140" y="3657654"/>
              <a:ext cx="3761050" cy="2003125"/>
            </a:xfrm>
            <a:custGeom>
              <a:rect b="b" l="l" r="r" t="t"/>
              <a:pathLst>
                <a:path extrusionOk="0" h="80125" w="150442">
                  <a:moveTo>
                    <a:pt x="0" y="38228"/>
                  </a:moveTo>
                  <a:cubicBezTo>
                    <a:pt x="0" y="38228"/>
                    <a:pt x="56407" y="1"/>
                    <a:pt x="150441" y="35693"/>
                  </a:cubicBezTo>
                  <a:cubicBezTo>
                    <a:pt x="150441" y="35693"/>
                    <a:pt x="41897" y="80125"/>
                    <a:pt x="0" y="382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flipH="1">
              <a:off x="1190200" y="3978300"/>
              <a:ext cx="3774375" cy="1475225"/>
            </a:xfrm>
            <a:custGeom>
              <a:rect b="b" l="l" r="r" t="t"/>
              <a:pathLst>
                <a:path extrusionOk="0" h="59009" w="150975">
                  <a:moveTo>
                    <a:pt x="1" y="34958"/>
                  </a:moveTo>
                  <a:cubicBezTo>
                    <a:pt x="1" y="34958"/>
                    <a:pt x="53239" y="0"/>
                    <a:pt x="150975" y="13543"/>
                  </a:cubicBezTo>
                  <a:lnTo>
                    <a:pt x="150975" y="59009"/>
                  </a:lnTo>
                  <a:lnTo>
                    <a:pt x="1" y="5900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flipH="1">
              <a:off x="3242475" y="4087525"/>
              <a:ext cx="3163950" cy="1366000"/>
            </a:xfrm>
            <a:custGeom>
              <a:rect b="b" l="l" r="r" t="t"/>
              <a:pathLst>
                <a:path extrusionOk="0" h="54640" w="126558">
                  <a:moveTo>
                    <a:pt x="0" y="11576"/>
                  </a:moveTo>
                  <a:cubicBezTo>
                    <a:pt x="0" y="11576"/>
                    <a:pt x="71918" y="1"/>
                    <a:pt x="126557" y="54640"/>
                  </a:cubicBezTo>
                  <a:lnTo>
                    <a:pt x="0" y="5464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11"/>
          <p:cNvSpPr/>
          <p:nvPr/>
        </p:nvSpPr>
        <p:spPr>
          <a:xfrm>
            <a:off x="1023850" y="690900"/>
            <a:ext cx="948347" cy="888616"/>
          </a:xfrm>
          <a:custGeom>
            <a:rect b="b" l="l" r="r" t="t"/>
            <a:pathLst>
              <a:path extrusionOk="0" h="43485" w="46408">
                <a:moveTo>
                  <a:pt x="19773" y="1"/>
                </a:moveTo>
                <a:cubicBezTo>
                  <a:pt x="18554" y="362"/>
                  <a:pt x="17290" y="723"/>
                  <a:pt x="16072" y="1310"/>
                </a:cubicBezTo>
                <a:cubicBezTo>
                  <a:pt x="4967" y="6321"/>
                  <a:pt x="1" y="19367"/>
                  <a:pt x="5012" y="30472"/>
                </a:cubicBezTo>
                <a:cubicBezTo>
                  <a:pt x="8697" y="38638"/>
                  <a:pt x="16727" y="43485"/>
                  <a:pt x="25136" y="43485"/>
                </a:cubicBezTo>
                <a:cubicBezTo>
                  <a:pt x="28161" y="43485"/>
                  <a:pt x="31235" y="42857"/>
                  <a:pt x="34174" y="41532"/>
                </a:cubicBezTo>
                <a:cubicBezTo>
                  <a:pt x="40448" y="38733"/>
                  <a:pt x="44737" y="33361"/>
                  <a:pt x="46407" y="27221"/>
                </a:cubicBezTo>
                <a:lnTo>
                  <a:pt x="46407" y="27221"/>
                </a:lnTo>
                <a:cubicBezTo>
                  <a:pt x="44827" y="28711"/>
                  <a:pt x="42976" y="30020"/>
                  <a:pt x="40900" y="30968"/>
                </a:cubicBezTo>
                <a:cubicBezTo>
                  <a:pt x="38348" y="32106"/>
                  <a:pt x="35678" y="32647"/>
                  <a:pt x="33053" y="32647"/>
                </a:cubicBezTo>
                <a:cubicBezTo>
                  <a:pt x="25787" y="32647"/>
                  <a:pt x="18861" y="28507"/>
                  <a:pt x="15710" y="21443"/>
                </a:cubicBezTo>
                <a:cubicBezTo>
                  <a:pt x="12325" y="13950"/>
                  <a:pt x="14266" y="5418"/>
                  <a:pt x="19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a:off x="7880750" y="1326925"/>
            <a:ext cx="191675" cy="328800"/>
          </a:xfrm>
          <a:custGeom>
            <a:rect b="b" l="l" r="r" t="t"/>
            <a:pathLst>
              <a:path extrusionOk="0" h="13152" w="7667">
                <a:moveTo>
                  <a:pt x="2069" y="1"/>
                </a:moveTo>
                <a:cubicBezTo>
                  <a:pt x="2069" y="1"/>
                  <a:pt x="2336" y="2503"/>
                  <a:pt x="1001" y="4938"/>
                </a:cubicBezTo>
                <a:cubicBezTo>
                  <a:pt x="1" y="6772"/>
                  <a:pt x="2169" y="9441"/>
                  <a:pt x="2703" y="10642"/>
                </a:cubicBezTo>
                <a:cubicBezTo>
                  <a:pt x="3236" y="11843"/>
                  <a:pt x="1902" y="12310"/>
                  <a:pt x="1168" y="12610"/>
                </a:cubicBezTo>
                <a:cubicBezTo>
                  <a:pt x="534" y="12858"/>
                  <a:pt x="1085" y="13152"/>
                  <a:pt x="1767" y="13152"/>
                </a:cubicBezTo>
                <a:cubicBezTo>
                  <a:pt x="1909" y="13152"/>
                  <a:pt x="2058" y="13139"/>
                  <a:pt x="2202" y="13110"/>
                </a:cubicBezTo>
                <a:cubicBezTo>
                  <a:pt x="3003" y="13010"/>
                  <a:pt x="4237" y="13077"/>
                  <a:pt x="4937" y="12610"/>
                </a:cubicBezTo>
                <a:cubicBezTo>
                  <a:pt x="5671" y="12143"/>
                  <a:pt x="6205" y="11409"/>
                  <a:pt x="7039" y="11142"/>
                </a:cubicBezTo>
                <a:cubicBezTo>
                  <a:pt x="7667" y="10966"/>
                  <a:pt x="7349" y="10772"/>
                  <a:pt x="6812" y="10772"/>
                </a:cubicBezTo>
                <a:cubicBezTo>
                  <a:pt x="6636" y="10772"/>
                  <a:pt x="6436" y="10792"/>
                  <a:pt x="6238" y="10842"/>
                </a:cubicBezTo>
                <a:cubicBezTo>
                  <a:pt x="5438" y="11075"/>
                  <a:pt x="4837" y="11276"/>
                  <a:pt x="4837" y="11276"/>
                </a:cubicBezTo>
                <a:cubicBezTo>
                  <a:pt x="4837" y="11276"/>
                  <a:pt x="4871" y="9975"/>
                  <a:pt x="3770" y="8740"/>
                </a:cubicBezTo>
                <a:cubicBezTo>
                  <a:pt x="2669" y="7473"/>
                  <a:pt x="2236" y="5338"/>
                  <a:pt x="2502" y="3970"/>
                </a:cubicBezTo>
                <a:cubicBezTo>
                  <a:pt x="2736" y="2603"/>
                  <a:pt x="3103" y="1102"/>
                  <a:pt x="206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a:off x="7221925" y="807650"/>
            <a:ext cx="527775" cy="328815"/>
          </a:xfrm>
          <a:custGeom>
            <a:rect b="b" l="l" r="r" t="t"/>
            <a:pathLst>
              <a:path extrusionOk="0" h="15816" w="25386">
                <a:moveTo>
                  <a:pt x="9659" y="0"/>
                </a:moveTo>
                <a:cubicBezTo>
                  <a:pt x="6140" y="0"/>
                  <a:pt x="1" y="970"/>
                  <a:pt x="1" y="970"/>
                </a:cubicBezTo>
                <a:cubicBezTo>
                  <a:pt x="1" y="1219"/>
                  <a:pt x="943" y="1287"/>
                  <a:pt x="2284" y="1287"/>
                </a:cubicBezTo>
                <a:cubicBezTo>
                  <a:pt x="3919" y="1287"/>
                  <a:pt x="6148" y="1185"/>
                  <a:pt x="7985" y="1185"/>
                </a:cubicBezTo>
                <a:cubicBezTo>
                  <a:pt x="9079" y="1185"/>
                  <a:pt x="10034" y="1222"/>
                  <a:pt x="10642" y="1337"/>
                </a:cubicBezTo>
                <a:cubicBezTo>
                  <a:pt x="11442" y="1503"/>
                  <a:pt x="12610" y="2137"/>
                  <a:pt x="13878" y="2971"/>
                </a:cubicBezTo>
                <a:cubicBezTo>
                  <a:pt x="13144" y="3605"/>
                  <a:pt x="12510" y="4305"/>
                  <a:pt x="12710" y="4506"/>
                </a:cubicBezTo>
                <a:cubicBezTo>
                  <a:pt x="12942" y="4737"/>
                  <a:pt x="13850" y="5168"/>
                  <a:pt x="15035" y="5168"/>
                </a:cubicBezTo>
                <a:cubicBezTo>
                  <a:pt x="15384" y="5168"/>
                  <a:pt x="15758" y="5131"/>
                  <a:pt x="16146" y="5039"/>
                </a:cubicBezTo>
                <a:cubicBezTo>
                  <a:pt x="16279" y="5006"/>
                  <a:pt x="16379" y="4973"/>
                  <a:pt x="16546" y="4873"/>
                </a:cubicBezTo>
                <a:cubicBezTo>
                  <a:pt x="18214" y="6173"/>
                  <a:pt x="19715" y="7508"/>
                  <a:pt x="20482" y="8275"/>
                </a:cubicBezTo>
                <a:cubicBezTo>
                  <a:pt x="21985" y="9778"/>
                  <a:pt x="25112" y="15815"/>
                  <a:pt x="25369" y="15815"/>
                </a:cubicBezTo>
                <a:cubicBezTo>
                  <a:pt x="25380" y="15815"/>
                  <a:pt x="25386" y="15804"/>
                  <a:pt x="25386" y="15780"/>
                </a:cubicBezTo>
                <a:cubicBezTo>
                  <a:pt x="25386" y="15180"/>
                  <a:pt x="24485" y="10977"/>
                  <a:pt x="22117" y="7675"/>
                </a:cubicBezTo>
                <a:cubicBezTo>
                  <a:pt x="21116" y="6307"/>
                  <a:pt x="19482" y="4939"/>
                  <a:pt x="17780" y="3672"/>
                </a:cubicBezTo>
                <a:cubicBezTo>
                  <a:pt x="18114" y="3138"/>
                  <a:pt x="18181" y="2604"/>
                  <a:pt x="17847" y="2371"/>
                </a:cubicBezTo>
                <a:cubicBezTo>
                  <a:pt x="17486" y="2145"/>
                  <a:pt x="16910" y="1980"/>
                  <a:pt x="16276" y="1980"/>
                </a:cubicBezTo>
                <a:cubicBezTo>
                  <a:pt x="15974" y="1980"/>
                  <a:pt x="15658" y="2018"/>
                  <a:pt x="15345" y="2104"/>
                </a:cubicBezTo>
                <a:cubicBezTo>
                  <a:pt x="13844" y="1170"/>
                  <a:pt x="12477" y="503"/>
                  <a:pt x="11643" y="203"/>
                </a:cubicBezTo>
                <a:cubicBezTo>
                  <a:pt x="11223" y="58"/>
                  <a:pt x="10519" y="0"/>
                  <a:pt x="965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11"/>
          <p:cNvGrpSpPr/>
          <p:nvPr/>
        </p:nvGrpSpPr>
        <p:grpSpPr>
          <a:xfrm rot="10800000">
            <a:off x="466750" y="431150"/>
            <a:ext cx="8394300" cy="3307475"/>
            <a:chOff x="-1876650" y="1135100"/>
            <a:chExt cx="8394300" cy="3307475"/>
          </a:xfrm>
        </p:grpSpPr>
        <p:sp>
          <p:nvSpPr>
            <p:cNvPr id="395" name="Google Shape;395;p11"/>
            <p:cNvSpPr/>
            <p:nvPr/>
          </p:nvSpPr>
          <p:spPr>
            <a:xfrm>
              <a:off x="6216950"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166775" y="183337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6418550"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1876650"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5494700" y="3406175"/>
              <a:ext cx="10925" cy="9650"/>
            </a:xfrm>
            <a:custGeom>
              <a:rect b="b" l="l" r="r" t="t"/>
              <a:pathLst>
                <a:path extrusionOk="0" h="386" w="437">
                  <a:moveTo>
                    <a:pt x="226" y="0"/>
                  </a:moveTo>
                  <a:cubicBezTo>
                    <a:pt x="159" y="0"/>
                    <a:pt x="91" y="32"/>
                    <a:pt x="58" y="89"/>
                  </a:cubicBezTo>
                  <a:cubicBezTo>
                    <a:pt x="1" y="182"/>
                    <a:pt x="29" y="303"/>
                    <a:pt x="115" y="361"/>
                  </a:cubicBezTo>
                  <a:cubicBezTo>
                    <a:pt x="146" y="377"/>
                    <a:pt x="180" y="385"/>
                    <a:pt x="214" y="385"/>
                  </a:cubicBezTo>
                  <a:cubicBezTo>
                    <a:pt x="281" y="385"/>
                    <a:pt x="348" y="353"/>
                    <a:pt x="386" y="296"/>
                  </a:cubicBezTo>
                  <a:cubicBezTo>
                    <a:pt x="436" y="203"/>
                    <a:pt x="415" y="82"/>
                    <a:pt x="322" y="25"/>
                  </a:cubicBezTo>
                  <a:cubicBezTo>
                    <a:pt x="293" y="8"/>
                    <a:pt x="260" y="0"/>
                    <a:pt x="22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a:off x="5761600" y="3427225"/>
              <a:ext cx="18400" cy="15975"/>
            </a:xfrm>
            <a:custGeom>
              <a:rect b="b" l="l" r="r" t="t"/>
              <a:pathLst>
                <a:path extrusionOk="0" h="639" w="736">
                  <a:moveTo>
                    <a:pt x="366" y="0"/>
                  </a:moveTo>
                  <a:cubicBezTo>
                    <a:pt x="264" y="0"/>
                    <a:pt x="164" y="52"/>
                    <a:pt x="100" y="147"/>
                  </a:cubicBezTo>
                  <a:cubicBezTo>
                    <a:pt x="0" y="290"/>
                    <a:pt x="43" y="490"/>
                    <a:pt x="200" y="590"/>
                  </a:cubicBezTo>
                  <a:cubicBezTo>
                    <a:pt x="251" y="623"/>
                    <a:pt x="308" y="639"/>
                    <a:pt x="365" y="639"/>
                  </a:cubicBezTo>
                  <a:cubicBezTo>
                    <a:pt x="468" y="639"/>
                    <a:pt x="571" y="586"/>
                    <a:pt x="636" y="490"/>
                  </a:cubicBezTo>
                  <a:cubicBezTo>
                    <a:pt x="736" y="347"/>
                    <a:pt x="679" y="147"/>
                    <a:pt x="536" y="54"/>
                  </a:cubicBezTo>
                  <a:cubicBezTo>
                    <a:pt x="483" y="17"/>
                    <a:pt x="424" y="0"/>
                    <a:pt x="36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p:nvPr/>
          </p:nvSpPr>
          <p:spPr>
            <a:xfrm>
              <a:off x="5677500" y="3231200"/>
              <a:ext cx="18250" cy="15850"/>
            </a:xfrm>
            <a:custGeom>
              <a:rect b="b" l="l" r="r" t="t"/>
              <a:pathLst>
                <a:path extrusionOk="0" h="634" w="730">
                  <a:moveTo>
                    <a:pt x="366" y="1"/>
                  </a:moveTo>
                  <a:cubicBezTo>
                    <a:pt x="263" y="1"/>
                    <a:pt x="160" y="54"/>
                    <a:pt x="101" y="154"/>
                  </a:cubicBezTo>
                  <a:cubicBezTo>
                    <a:pt x="1" y="297"/>
                    <a:pt x="44" y="490"/>
                    <a:pt x="194" y="590"/>
                  </a:cubicBezTo>
                  <a:cubicBezTo>
                    <a:pt x="248" y="620"/>
                    <a:pt x="307" y="634"/>
                    <a:pt x="364" y="634"/>
                  </a:cubicBezTo>
                  <a:cubicBezTo>
                    <a:pt x="472" y="634"/>
                    <a:pt x="576" y="583"/>
                    <a:pt x="636" y="490"/>
                  </a:cubicBezTo>
                  <a:cubicBezTo>
                    <a:pt x="729" y="347"/>
                    <a:pt x="686" y="154"/>
                    <a:pt x="536" y="54"/>
                  </a:cubicBezTo>
                  <a:cubicBezTo>
                    <a:pt x="485" y="18"/>
                    <a:pt x="425" y="1"/>
                    <a:pt x="36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a:off x="5513800" y="3305875"/>
              <a:ext cx="28775" cy="25200"/>
            </a:xfrm>
            <a:custGeom>
              <a:rect b="b" l="l" r="r" t="t"/>
              <a:pathLst>
                <a:path extrusionOk="0" h="1008" w="1151">
                  <a:moveTo>
                    <a:pt x="578" y="0"/>
                  </a:moveTo>
                  <a:cubicBezTo>
                    <a:pt x="409" y="0"/>
                    <a:pt x="246" y="84"/>
                    <a:pt x="144" y="238"/>
                  </a:cubicBezTo>
                  <a:cubicBezTo>
                    <a:pt x="1" y="481"/>
                    <a:pt x="79" y="781"/>
                    <a:pt x="308" y="931"/>
                  </a:cubicBezTo>
                  <a:cubicBezTo>
                    <a:pt x="390" y="982"/>
                    <a:pt x="486" y="1008"/>
                    <a:pt x="582" y="1008"/>
                  </a:cubicBezTo>
                  <a:cubicBezTo>
                    <a:pt x="750" y="1008"/>
                    <a:pt x="916" y="929"/>
                    <a:pt x="1008" y="774"/>
                  </a:cubicBezTo>
                  <a:cubicBezTo>
                    <a:pt x="1150" y="531"/>
                    <a:pt x="1072" y="231"/>
                    <a:pt x="843" y="74"/>
                  </a:cubicBezTo>
                  <a:cubicBezTo>
                    <a:pt x="759" y="24"/>
                    <a:pt x="668" y="0"/>
                    <a:pt x="57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a:off x="5127650" y="3521950"/>
              <a:ext cx="21275" cy="18675"/>
            </a:xfrm>
            <a:custGeom>
              <a:rect b="b" l="l" r="r" t="t"/>
              <a:pathLst>
                <a:path extrusionOk="0" h="747" w="851">
                  <a:moveTo>
                    <a:pt x="421" y="1"/>
                  </a:moveTo>
                  <a:cubicBezTo>
                    <a:pt x="297" y="1"/>
                    <a:pt x="177" y="61"/>
                    <a:pt x="108" y="171"/>
                  </a:cubicBezTo>
                  <a:cubicBezTo>
                    <a:pt x="1" y="350"/>
                    <a:pt x="51" y="585"/>
                    <a:pt x="222" y="692"/>
                  </a:cubicBezTo>
                  <a:cubicBezTo>
                    <a:pt x="281" y="729"/>
                    <a:pt x="347" y="747"/>
                    <a:pt x="413" y="747"/>
                  </a:cubicBezTo>
                  <a:cubicBezTo>
                    <a:pt x="538" y="747"/>
                    <a:pt x="664" y="683"/>
                    <a:pt x="744" y="571"/>
                  </a:cubicBezTo>
                  <a:cubicBezTo>
                    <a:pt x="851" y="393"/>
                    <a:pt x="794" y="164"/>
                    <a:pt x="622" y="57"/>
                  </a:cubicBezTo>
                  <a:cubicBezTo>
                    <a:pt x="559" y="19"/>
                    <a:pt x="489" y="1"/>
                    <a:pt x="42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p:nvPr/>
          </p:nvSpPr>
          <p:spPr>
            <a:xfrm>
              <a:off x="5303675" y="3289650"/>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p:nvPr/>
          </p:nvSpPr>
          <p:spPr>
            <a:xfrm>
              <a:off x="89875" y="156782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a:off x="4954500" y="2617550"/>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4737600" y="3217125"/>
              <a:ext cx="28575" cy="25150"/>
            </a:xfrm>
            <a:custGeom>
              <a:rect b="b" l="l" r="r" t="t"/>
              <a:pathLst>
                <a:path extrusionOk="0" h="1006" w="1143">
                  <a:moveTo>
                    <a:pt x="572" y="1"/>
                  </a:moveTo>
                  <a:cubicBezTo>
                    <a:pt x="406" y="1"/>
                    <a:pt x="245" y="80"/>
                    <a:pt x="150" y="225"/>
                  </a:cubicBezTo>
                  <a:cubicBezTo>
                    <a:pt x="0" y="460"/>
                    <a:pt x="64" y="767"/>
                    <a:pt x="293" y="925"/>
                  </a:cubicBezTo>
                  <a:cubicBezTo>
                    <a:pt x="376" y="979"/>
                    <a:pt x="471" y="1006"/>
                    <a:pt x="566" y="1006"/>
                  </a:cubicBezTo>
                  <a:cubicBezTo>
                    <a:pt x="730" y="1006"/>
                    <a:pt x="893" y="927"/>
                    <a:pt x="993" y="782"/>
                  </a:cubicBezTo>
                  <a:cubicBezTo>
                    <a:pt x="1143" y="546"/>
                    <a:pt x="1078" y="232"/>
                    <a:pt x="850" y="82"/>
                  </a:cubicBezTo>
                  <a:cubicBezTo>
                    <a:pt x="764" y="27"/>
                    <a:pt x="667" y="1"/>
                    <a:pt x="5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4932000" y="3253900"/>
              <a:ext cx="20550" cy="18250"/>
            </a:xfrm>
            <a:custGeom>
              <a:rect b="b" l="l" r="r" t="t"/>
              <a:pathLst>
                <a:path extrusionOk="0" h="730" w="822">
                  <a:moveTo>
                    <a:pt x="399" y="1"/>
                  </a:moveTo>
                  <a:cubicBezTo>
                    <a:pt x="283" y="1"/>
                    <a:pt x="170" y="60"/>
                    <a:pt x="108" y="168"/>
                  </a:cubicBezTo>
                  <a:cubicBezTo>
                    <a:pt x="1" y="332"/>
                    <a:pt x="43" y="560"/>
                    <a:pt x="200" y="660"/>
                  </a:cubicBezTo>
                  <a:cubicBezTo>
                    <a:pt x="267" y="707"/>
                    <a:pt x="340" y="730"/>
                    <a:pt x="412" y="730"/>
                  </a:cubicBezTo>
                  <a:cubicBezTo>
                    <a:pt x="526" y="730"/>
                    <a:pt x="635" y="673"/>
                    <a:pt x="700" y="567"/>
                  </a:cubicBezTo>
                  <a:cubicBezTo>
                    <a:pt x="822" y="396"/>
                    <a:pt x="772" y="175"/>
                    <a:pt x="600" y="68"/>
                  </a:cubicBezTo>
                  <a:cubicBezTo>
                    <a:pt x="539" y="22"/>
                    <a:pt x="468" y="1"/>
                    <a:pt x="39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4922725" y="3445000"/>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8" name="Shape 418"/>
        <p:cNvGrpSpPr/>
        <p:nvPr/>
      </p:nvGrpSpPr>
      <p:grpSpPr>
        <a:xfrm>
          <a:off x="0" y="0"/>
          <a:ext cx="0" cy="0"/>
          <a:chOff x="0" y="0"/>
          <a:chExt cx="0" cy="0"/>
        </a:xfrm>
      </p:grpSpPr>
      <p:sp>
        <p:nvSpPr>
          <p:cNvPr id="419" name="Google Shape;41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0" name="Shape 420"/>
        <p:cNvGrpSpPr/>
        <p:nvPr/>
      </p:nvGrpSpPr>
      <p:grpSpPr>
        <a:xfrm>
          <a:off x="0" y="0"/>
          <a:ext cx="0" cy="0"/>
          <a:chOff x="0" y="0"/>
          <a:chExt cx="0" cy="0"/>
        </a:xfrm>
      </p:grpSpPr>
      <p:sp>
        <p:nvSpPr>
          <p:cNvPr id="421" name="Google Shape;421;p13"/>
          <p:cNvSpPr txBox="1"/>
          <p:nvPr>
            <p:ph hasCustomPrompt="1" type="title"/>
          </p:nvPr>
        </p:nvSpPr>
        <p:spPr>
          <a:xfrm flipH="1">
            <a:off x="4717850" y="1364171"/>
            <a:ext cx="24105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3600">
                <a:solidFill>
                  <a:schemeClr val="accent1"/>
                </a:solidFill>
              </a:defRPr>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22" name="Google Shape;422;p13"/>
          <p:cNvSpPr txBox="1"/>
          <p:nvPr>
            <p:ph hasCustomPrompt="1" idx="2" type="title"/>
          </p:nvPr>
        </p:nvSpPr>
        <p:spPr>
          <a:xfrm flipH="1">
            <a:off x="4717925" y="3041696"/>
            <a:ext cx="24105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3600">
                <a:solidFill>
                  <a:schemeClr val="accent1"/>
                </a:solidFill>
              </a:defRPr>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13"/>
          <p:cNvSpPr txBox="1"/>
          <p:nvPr>
            <p:ph hasCustomPrompt="1" idx="3" type="title"/>
          </p:nvPr>
        </p:nvSpPr>
        <p:spPr>
          <a:xfrm flipH="1">
            <a:off x="1919250" y="1364171"/>
            <a:ext cx="24105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3600">
                <a:solidFill>
                  <a:schemeClr val="accent1"/>
                </a:solidFill>
              </a:defRPr>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24" name="Google Shape;424;p13"/>
          <p:cNvSpPr txBox="1"/>
          <p:nvPr>
            <p:ph hasCustomPrompt="1" idx="4" type="title"/>
          </p:nvPr>
        </p:nvSpPr>
        <p:spPr>
          <a:xfrm flipH="1">
            <a:off x="1919350" y="3041696"/>
            <a:ext cx="24105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3600">
                <a:solidFill>
                  <a:schemeClr val="accent1"/>
                </a:solidFill>
              </a:defRPr>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25" name="Google Shape;425;p13"/>
          <p:cNvSpPr txBox="1"/>
          <p:nvPr>
            <p:ph idx="1" type="subTitle"/>
          </p:nvPr>
        </p:nvSpPr>
        <p:spPr>
          <a:xfrm flipH="1">
            <a:off x="1919252" y="2323125"/>
            <a:ext cx="24105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6" name="Google Shape;426;p13"/>
          <p:cNvSpPr txBox="1"/>
          <p:nvPr>
            <p:ph idx="5" type="subTitle"/>
          </p:nvPr>
        </p:nvSpPr>
        <p:spPr>
          <a:xfrm flipH="1">
            <a:off x="4717778" y="2323125"/>
            <a:ext cx="24105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7" name="Google Shape;427;p13"/>
          <p:cNvSpPr txBox="1"/>
          <p:nvPr>
            <p:ph idx="6" type="subTitle"/>
          </p:nvPr>
        </p:nvSpPr>
        <p:spPr>
          <a:xfrm flipH="1">
            <a:off x="1919252" y="4102200"/>
            <a:ext cx="24105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8" name="Google Shape;428;p13"/>
          <p:cNvSpPr txBox="1"/>
          <p:nvPr>
            <p:ph idx="7" type="subTitle"/>
          </p:nvPr>
        </p:nvSpPr>
        <p:spPr>
          <a:xfrm flipH="1">
            <a:off x="4717778" y="4102200"/>
            <a:ext cx="24105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9" name="Google Shape;429;p13"/>
          <p:cNvSpPr txBox="1"/>
          <p:nvPr>
            <p:ph idx="8" type="title"/>
          </p:nvPr>
        </p:nvSpPr>
        <p:spPr>
          <a:xfrm>
            <a:off x="1919350" y="2057625"/>
            <a:ext cx="2410500" cy="421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b="1" i="0" sz="1900">
                <a:solidFill>
                  <a:schemeClr val="accent1"/>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0" name="Google Shape;430;p13"/>
          <p:cNvSpPr txBox="1"/>
          <p:nvPr>
            <p:ph idx="9" type="title"/>
          </p:nvPr>
        </p:nvSpPr>
        <p:spPr>
          <a:xfrm>
            <a:off x="4717925" y="2057625"/>
            <a:ext cx="2410500" cy="421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b="1" i="0" sz="1900">
                <a:solidFill>
                  <a:schemeClr val="accen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31" name="Google Shape;431;p13"/>
          <p:cNvSpPr txBox="1"/>
          <p:nvPr>
            <p:ph idx="13" type="title"/>
          </p:nvPr>
        </p:nvSpPr>
        <p:spPr>
          <a:xfrm>
            <a:off x="4717850" y="3808250"/>
            <a:ext cx="2410500" cy="421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b="1" i="0" sz="1900">
                <a:solidFill>
                  <a:schemeClr val="accen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32" name="Google Shape;432;p13"/>
          <p:cNvSpPr txBox="1"/>
          <p:nvPr>
            <p:ph idx="14" type="title"/>
          </p:nvPr>
        </p:nvSpPr>
        <p:spPr>
          <a:xfrm>
            <a:off x="1919350" y="3808250"/>
            <a:ext cx="2410500" cy="421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b="1" i="0" sz="1900">
                <a:solidFill>
                  <a:schemeClr val="accent1"/>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3" name="Google Shape;433;p13"/>
          <p:cNvSpPr txBox="1"/>
          <p:nvPr>
            <p:ph idx="15"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4" name="Google Shape;434;p13"/>
          <p:cNvSpPr/>
          <p:nvPr/>
        </p:nvSpPr>
        <p:spPr>
          <a:xfrm>
            <a:off x="7232850" y="-208100"/>
            <a:ext cx="2491355" cy="1568902"/>
          </a:xfrm>
          <a:custGeom>
            <a:rect b="b" l="l" r="r" t="t"/>
            <a:pathLst>
              <a:path extrusionOk="0" h="23141" w="36747">
                <a:moveTo>
                  <a:pt x="23204" y="0"/>
                </a:moveTo>
                <a:cubicBezTo>
                  <a:pt x="20851" y="0"/>
                  <a:pt x="18710" y="1314"/>
                  <a:pt x="17606" y="3266"/>
                </a:cubicBezTo>
                <a:cubicBezTo>
                  <a:pt x="16568" y="2228"/>
                  <a:pt x="15033" y="1461"/>
                  <a:pt x="13408" y="1370"/>
                </a:cubicBezTo>
                <a:cubicBezTo>
                  <a:pt x="13273" y="1362"/>
                  <a:pt x="13139" y="1358"/>
                  <a:pt x="13005" y="1358"/>
                </a:cubicBezTo>
                <a:cubicBezTo>
                  <a:pt x="10236" y="1358"/>
                  <a:pt x="7812" y="3118"/>
                  <a:pt x="6908" y="5659"/>
                </a:cubicBezTo>
                <a:cubicBezTo>
                  <a:pt x="6727" y="5614"/>
                  <a:pt x="6547" y="5614"/>
                  <a:pt x="6411" y="5614"/>
                </a:cubicBezTo>
                <a:cubicBezTo>
                  <a:pt x="6330" y="5608"/>
                  <a:pt x="6249" y="5606"/>
                  <a:pt x="6168" y="5606"/>
                </a:cubicBezTo>
                <a:cubicBezTo>
                  <a:pt x="4238" y="5606"/>
                  <a:pt x="2569" y="7140"/>
                  <a:pt x="2439" y="9090"/>
                </a:cubicBezTo>
                <a:cubicBezTo>
                  <a:pt x="2393" y="9586"/>
                  <a:pt x="2484" y="10128"/>
                  <a:pt x="2664" y="10579"/>
                </a:cubicBezTo>
                <a:cubicBezTo>
                  <a:pt x="1265" y="11211"/>
                  <a:pt x="227" y="12701"/>
                  <a:pt x="136" y="14417"/>
                </a:cubicBezTo>
                <a:cubicBezTo>
                  <a:pt x="1" y="16899"/>
                  <a:pt x="1897" y="19021"/>
                  <a:pt x="4425" y="19202"/>
                </a:cubicBezTo>
                <a:cubicBezTo>
                  <a:pt x="4876" y="19202"/>
                  <a:pt x="5328" y="19202"/>
                  <a:pt x="5779" y="19066"/>
                </a:cubicBezTo>
                <a:cubicBezTo>
                  <a:pt x="6682" y="21323"/>
                  <a:pt x="8804" y="23039"/>
                  <a:pt x="11422" y="23129"/>
                </a:cubicBezTo>
                <a:cubicBezTo>
                  <a:pt x="11551" y="23137"/>
                  <a:pt x="11680" y="23140"/>
                  <a:pt x="11808" y="23140"/>
                </a:cubicBezTo>
                <a:cubicBezTo>
                  <a:pt x="13955" y="23140"/>
                  <a:pt x="15874" y="22080"/>
                  <a:pt x="17110" y="20375"/>
                </a:cubicBezTo>
                <a:cubicBezTo>
                  <a:pt x="18238" y="21730"/>
                  <a:pt x="19863" y="22632"/>
                  <a:pt x="21759" y="22768"/>
                </a:cubicBezTo>
                <a:cubicBezTo>
                  <a:pt x="21869" y="22773"/>
                  <a:pt x="21979" y="22776"/>
                  <a:pt x="22088" y="22776"/>
                </a:cubicBezTo>
                <a:cubicBezTo>
                  <a:pt x="24705" y="22776"/>
                  <a:pt x="26992" y="21230"/>
                  <a:pt x="27989" y="18976"/>
                </a:cubicBezTo>
                <a:cubicBezTo>
                  <a:pt x="28576" y="19156"/>
                  <a:pt x="29118" y="19247"/>
                  <a:pt x="29704" y="19292"/>
                </a:cubicBezTo>
                <a:cubicBezTo>
                  <a:pt x="29841" y="19301"/>
                  <a:pt x="29978" y="19305"/>
                  <a:pt x="30113" y="19305"/>
                </a:cubicBezTo>
                <a:cubicBezTo>
                  <a:pt x="33502" y="19305"/>
                  <a:pt x="36347" y="16627"/>
                  <a:pt x="36521" y="13198"/>
                </a:cubicBezTo>
                <a:cubicBezTo>
                  <a:pt x="36747" y="9496"/>
                  <a:pt x="34038" y="6426"/>
                  <a:pt x="30427" y="6291"/>
                </a:cubicBezTo>
                <a:lnTo>
                  <a:pt x="29750" y="6291"/>
                </a:lnTo>
                <a:cubicBezTo>
                  <a:pt x="29659" y="2950"/>
                  <a:pt x="27041" y="197"/>
                  <a:pt x="23655" y="16"/>
                </a:cubicBezTo>
                <a:cubicBezTo>
                  <a:pt x="23504" y="5"/>
                  <a:pt x="23354" y="0"/>
                  <a:pt x="2320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
          <p:cNvSpPr/>
          <p:nvPr/>
        </p:nvSpPr>
        <p:spPr>
          <a:xfrm>
            <a:off x="7665975" y="1496675"/>
            <a:ext cx="679675" cy="386325"/>
          </a:xfrm>
          <a:custGeom>
            <a:rect b="b" l="l" r="r" t="t"/>
            <a:pathLst>
              <a:path extrusionOk="0" h="15453" w="27187">
                <a:moveTo>
                  <a:pt x="9604" y="1"/>
                </a:moveTo>
                <a:cubicBezTo>
                  <a:pt x="8783" y="1"/>
                  <a:pt x="7716" y="76"/>
                  <a:pt x="6238" y="242"/>
                </a:cubicBezTo>
                <a:cubicBezTo>
                  <a:pt x="4009" y="493"/>
                  <a:pt x="2497" y="559"/>
                  <a:pt x="1520" y="559"/>
                </a:cubicBezTo>
                <a:cubicBezTo>
                  <a:pt x="422" y="559"/>
                  <a:pt x="1" y="475"/>
                  <a:pt x="1" y="475"/>
                </a:cubicBezTo>
                <a:lnTo>
                  <a:pt x="1" y="475"/>
                </a:lnTo>
                <a:cubicBezTo>
                  <a:pt x="1342" y="1363"/>
                  <a:pt x="3025" y="1555"/>
                  <a:pt x="4821" y="1555"/>
                </a:cubicBezTo>
                <a:cubicBezTo>
                  <a:pt x="6196" y="1555"/>
                  <a:pt x="7637" y="1442"/>
                  <a:pt x="9040" y="1442"/>
                </a:cubicBezTo>
                <a:cubicBezTo>
                  <a:pt x="11709" y="1442"/>
                  <a:pt x="12877" y="2410"/>
                  <a:pt x="14411" y="3477"/>
                </a:cubicBezTo>
                <a:cubicBezTo>
                  <a:pt x="14011" y="4078"/>
                  <a:pt x="14044" y="4511"/>
                  <a:pt x="13310" y="4678"/>
                </a:cubicBezTo>
                <a:cubicBezTo>
                  <a:pt x="11825" y="5002"/>
                  <a:pt x="12460" y="5917"/>
                  <a:pt x="13093" y="5917"/>
                </a:cubicBezTo>
                <a:cubicBezTo>
                  <a:pt x="13241" y="5917"/>
                  <a:pt x="13390" y="5866"/>
                  <a:pt x="13510" y="5746"/>
                </a:cubicBezTo>
                <a:cubicBezTo>
                  <a:pt x="14244" y="4978"/>
                  <a:pt x="14344" y="5279"/>
                  <a:pt x="15512" y="5112"/>
                </a:cubicBezTo>
                <a:cubicBezTo>
                  <a:pt x="15812" y="5078"/>
                  <a:pt x="16146" y="4945"/>
                  <a:pt x="16512" y="4778"/>
                </a:cubicBezTo>
                <a:cubicBezTo>
                  <a:pt x="18881" y="6113"/>
                  <a:pt x="22517" y="7947"/>
                  <a:pt x="23384" y="10382"/>
                </a:cubicBezTo>
                <a:cubicBezTo>
                  <a:pt x="24818" y="14252"/>
                  <a:pt x="26019" y="15453"/>
                  <a:pt x="27187" y="15453"/>
                </a:cubicBezTo>
                <a:cubicBezTo>
                  <a:pt x="24952" y="13851"/>
                  <a:pt x="25252" y="10682"/>
                  <a:pt x="24251" y="9015"/>
                </a:cubicBezTo>
                <a:cubicBezTo>
                  <a:pt x="23317" y="7347"/>
                  <a:pt x="22417" y="6680"/>
                  <a:pt x="20215" y="5245"/>
                </a:cubicBezTo>
                <a:cubicBezTo>
                  <a:pt x="19515" y="4778"/>
                  <a:pt x="18747" y="4278"/>
                  <a:pt x="17980" y="3777"/>
                </a:cubicBezTo>
                <a:cubicBezTo>
                  <a:pt x="18314" y="3444"/>
                  <a:pt x="18581" y="3110"/>
                  <a:pt x="18681" y="2810"/>
                </a:cubicBezTo>
                <a:cubicBezTo>
                  <a:pt x="18883" y="2285"/>
                  <a:pt x="18486" y="1919"/>
                  <a:pt x="17719" y="1919"/>
                </a:cubicBezTo>
                <a:cubicBezTo>
                  <a:pt x="17219" y="1919"/>
                  <a:pt x="16562" y="2075"/>
                  <a:pt x="15812" y="2443"/>
                </a:cubicBezTo>
                <a:cubicBezTo>
                  <a:pt x="14811" y="1876"/>
                  <a:pt x="13877" y="1342"/>
                  <a:pt x="13210" y="975"/>
                </a:cubicBezTo>
                <a:cubicBezTo>
                  <a:pt x="12036" y="377"/>
                  <a:pt x="11434" y="1"/>
                  <a:pt x="960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3"/>
          <p:cNvSpPr/>
          <p:nvPr/>
        </p:nvSpPr>
        <p:spPr>
          <a:xfrm>
            <a:off x="764275" y="3500574"/>
            <a:ext cx="524970" cy="294957"/>
          </a:xfrm>
          <a:custGeom>
            <a:rect b="b" l="l" r="r" t="t"/>
            <a:pathLst>
              <a:path extrusionOk="0" h="12726" w="22650">
                <a:moveTo>
                  <a:pt x="17165" y="1"/>
                </a:moveTo>
                <a:cubicBezTo>
                  <a:pt x="16446" y="1"/>
                  <a:pt x="15777" y="110"/>
                  <a:pt x="15278" y="317"/>
                </a:cubicBezTo>
                <a:cubicBezTo>
                  <a:pt x="14244" y="751"/>
                  <a:pt x="13543" y="3619"/>
                  <a:pt x="12809" y="5020"/>
                </a:cubicBezTo>
                <a:cubicBezTo>
                  <a:pt x="12683" y="4095"/>
                  <a:pt x="12239" y="3687"/>
                  <a:pt x="11769" y="3687"/>
                </a:cubicBezTo>
                <a:cubicBezTo>
                  <a:pt x="11494" y="3687"/>
                  <a:pt x="11209" y="3827"/>
                  <a:pt x="10975" y="4086"/>
                </a:cubicBezTo>
                <a:cubicBezTo>
                  <a:pt x="10675" y="4420"/>
                  <a:pt x="10608" y="4920"/>
                  <a:pt x="10641" y="5387"/>
                </a:cubicBezTo>
                <a:cubicBezTo>
                  <a:pt x="9316" y="4843"/>
                  <a:pt x="7404" y="4047"/>
                  <a:pt x="5749" y="4047"/>
                </a:cubicBezTo>
                <a:cubicBezTo>
                  <a:pt x="5071" y="4047"/>
                  <a:pt x="4436" y="4181"/>
                  <a:pt x="3903" y="4520"/>
                </a:cubicBezTo>
                <a:cubicBezTo>
                  <a:pt x="1401" y="6088"/>
                  <a:pt x="0" y="12726"/>
                  <a:pt x="0" y="12726"/>
                </a:cubicBezTo>
                <a:cubicBezTo>
                  <a:pt x="0" y="12726"/>
                  <a:pt x="2732" y="7530"/>
                  <a:pt x="4581" y="7530"/>
                </a:cubicBezTo>
                <a:cubicBezTo>
                  <a:pt x="4692" y="7530"/>
                  <a:pt x="4800" y="7549"/>
                  <a:pt x="4904" y="7589"/>
                </a:cubicBezTo>
                <a:cubicBezTo>
                  <a:pt x="6944" y="8405"/>
                  <a:pt x="8865" y="9132"/>
                  <a:pt x="10169" y="9132"/>
                </a:cubicBezTo>
                <a:cubicBezTo>
                  <a:pt x="10251" y="9132"/>
                  <a:pt x="10331" y="9129"/>
                  <a:pt x="10408" y="9123"/>
                </a:cubicBezTo>
                <a:lnTo>
                  <a:pt x="10408" y="9123"/>
                </a:lnTo>
                <a:cubicBezTo>
                  <a:pt x="10517" y="10494"/>
                  <a:pt x="10267" y="11707"/>
                  <a:pt x="10766" y="11707"/>
                </a:cubicBezTo>
                <a:cubicBezTo>
                  <a:pt x="10874" y="11707"/>
                  <a:pt x="11018" y="11650"/>
                  <a:pt x="11208" y="11525"/>
                </a:cubicBezTo>
                <a:cubicBezTo>
                  <a:pt x="12242" y="10791"/>
                  <a:pt x="13210" y="9924"/>
                  <a:pt x="13477" y="7789"/>
                </a:cubicBezTo>
                <a:cubicBezTo>
                  <a:pt x="15244" y="6121"/>
                  <a:pt x="15878" y="3152"/>
                  <a:pt x="17780" y="2652"/>
                </a:cubicBezTo>
                <a:cubicBezTo>
                  <a:pt x="18215" y="2536"/>
                  <a:pt x="18619" y="2485"/>
                  <a:pt x="18993" y="2485"/>
                </a:cubicBezTo>
                <a:cubicBezTo>
                  <a:pt x="21511" y="2485"/>
                  <a:pt x="22650" y="4787"/>
                  <a:pt x="22650" y="4787"/>
                </a:cubicBezTo>
                <a:cubicBezTo>
                  <a:pt x="22650" y="4787"/>
                  <a:pt x="22116" y="2085"/>
                  <a:pt x="20748" y="1051"/>
                </a:cubicBezTo>
                <a:cubicBezTo>
                  <a:pt x="19817" y="331"/>
                  <a:pt x="18414" y="1"/>
                  <a:pt x="17165"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3"/>
          <p:cNvSpPr/>
          <p:nvPr/>
        </p:nvSpPr>
        <p:spPr>
          <a:xfrm>
            <a:off x="-440225" y="3795524"/>
            <a:ext cx="2251961" cy="1568922"/>
          </a:xfrm>
          <a:custGeom>
            <a:rect b="b" l="l" r="r" t="t"/>
            <a:pathLst>
              <a:path extrusionOk="0" h="19373" w="27808">
                <a:moveTo>
                  <a:pt x="12108" y="0"/>
                </a:moveTo>
                <a:cubicBezTo>
                  <a:pt x="10225" y="0"/>
                  <a:pt x="8542" y="1440"/>
                  <a:pt x="8216" y="3394"/>
                </a:cubicBezTo>
                <a:lnTo>
                  <a:pt x="8216" y="3619"/>
                </a:lnTo>
                <a:cubicBezTo>
                  <a:pt x="8171" y="3619"/>
                  <a:pt x="8126" y="3619"/>
                  <a:pt x="8036" y="3529"/>
                </a:cubicBezTo>
                <a:cubicBezTo>
                  <a:pt x="7844" y="3500"/>
                  <a:pt x="7654" y="3486"/>
                  <a:pt x="7466" y="3486"/>
                </a:cubicBezTo>
                <a:cubicBezTo>
                  <a:pt x="5622" y="3486"/>
                  <a:pt x="4030" y="4854"/>
                  <a:pt x="3702" y="6779"/>
                </a:cubicBezTo>
                <a:cubicBezTo>
                  <a:pt x="3657" y="7095"/>
                  <a:pt x="3657" y="7456"/>
                  <a:pt x="3702" y="7772"/>
                </a:cubicBezTo>
                <a:cubicBezTo>
                  <a:pt x="1941" y="8359"/>
                  <a:pt x="723" y="9804"/>
                  <a:pt x="452" y="11655"/>
                </a:cubicBezTo>
                <a:cubicBezTo>
                  <a:pt x="0" y="14499"/>
                  <a:pt x="1896" y="17072"/>
                  <a:pt x="4740" y="17478"/>
                </a:cubicBezTo>
                <a:cubicBezTo>
                  <a:pt x="5001" y="17526"/>
                  <a:pt x="5259" y="17548"/>
                  <a:pt x="5514" y="17548"/>
                </a:cubicBezTo>
                <a:cubicBezTo>
                  <a:pt x="6229" y="17548"/>
                  <a:pt x="6919" y="17371"/>
                  <a:pt x="7584" y="17072"/>
                </a:cubicBezTo>
                <a:cubicBezTo>
                  <a:pt x="8036" y="17478"/>
                  <a:pt x="8668" y="17839"/>
                  <a:pt x="9345" y="17929"/>
                </a:cubicBezTo>
                <a:cubicBezTo>
                  <a:pt x="9531" y="17967"/>
                  <a:pt x="9714" y="17983"/>
                  <a:pt x="9893" y="17983"/>
                </a:cubicBezTo>
                <a:cubicBezTo>
                  <a:pt x="10363" y="17983"/>
                  <a:pt x="10803" y="17867"/>
                  <a:pt x="11196" y="17704"/>
                </a:cubicBezTo>
                <a:cubicBezTo>
                  <a:pt x="11737" y="18561"/>
                  <a:pt x="12550" y="19148"/>
                  <a:pt x="13633" y="19329"/>
                </a:cubicBezTo>
                <a:cubicBezTo>
                  <a:pt x="13814" y="19358"/>
                  <a:pt x="13993" y="19372"/>
                  <a:pt x="14170" y="19372"/>
                </a:cubicBezTo>
                <a:cubicBezTo>
                  <a:pt x="15360" y="19372"/>
                  <a:pt x="16429" y="18732"/>
                  <a:pt x="17019" y="17749"/>
                </a:cubicBezTo>
                <a:cubicBezTo>
                  <a:pt x="17516" y="18110"/>
                  <a:pt x="18148" y="18336"/>
                  <a:pt x="18825" y="18426"/>
                </a:cubicBezTo>
                <a:cubicBezTo>
                  <a:pt x="19072" y="18466"/>
                  <a:pt x="19316" y="18486"/>
                  <a:pt x="19557" y="18486"/>
                </a:cubicBezTo>
                <a:cubicBezTo>
                  <a:pt x="21473" y="18486"/>
                  <a:pt x="23144" y="17251"/>
                  <a:pt x="23745" y="15447"/>
                </a:cubicBezTo>
                <a:cubicBezTo>
                  <a:pt x="25551" y="14905"/>
                  <a:pt x="26995" y="13325"/>
                  <a:pt x="27357" y="11294"/>
                </a:cubicBezTo>
                <a:cubicBezTo>
                  <a:pt x="27808" y="8450"/>
                  <a:pt x="25822" y="5786"/>
                  <a:pt x="23023" y="5335"/>
                </a:cubicBezTo>
                <a:cubicBezTo>
                  <a:pt x="22842" y="5335"/>
                  <a:pt x="22707" y="5290"/>
                  <a:pt x="22571" y="5290"/>
                </a:cubicBezTo>
                <a:cubicBezTo>
                  <a:pt x="22707" y="3078"/>
                  <a:pt x="21217" y="1046"/>
                  <a:pt x="18960" y="730"/>
                </a:cubicBezTo>
                <a:cubicBezTo>
                  <a:pt x="18726" y="691"/>
                  <a:pt x="18495" y="673"/>
                  <a:pt x="18268" y="673"/>
                </a:cubicBezTo>
                <a:cubicBezTo>
                  <a:pt x="17180" y="673"/>
                  <a:pt x="16186" y="1104"/>
                  <a:pt x="15439" y="1814"/>
                </a:cubicBezTo>
                <a:cubicBezTo>
                  <a:pt x="14807" y="911"/>
                  <a:pt x="13859" y="234"/>
                  <a:pt x="12730" y="53"/>
                </a:cubicBezTo>
                <a:cubicBezTo>
                  <a:pt x="12522" y="18"/>
                  <a:pt x="12313" y="0"/>
                  <a:pt x="121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blipFill>
          <a:blip r:embed="rId2">
            <a:alphaModFix/>
          </a:blip>
          <a:stretch>
            <a:fillRect/>
          </a:stretch>
        </a:blipFill>
      </p:bgPr>
    </p:bg>
    <p:spTree>
      <p:nvGrpSpPr>
        <p:cNvPr id="438" name="Shape 438"/>
        <p:cNvGrpSpPr/>
        <p:nvPr/>
      </p:nvGrpSpPr>
      <p:grpSpPr>
        <a:xfrm>
          <a:off x="0" y="0"/>
          <a:ext cx="0" cy="0"/>
          <a:chOff x="0" y="0"/>
          <a:chExt cx="0" cy="0"/>
        </a:xfrm>
      </p:grpSpPr>
      <p:sp>
        <p:nvSpPr>
          <p:cNvPr id="439" name="Google Shape;439;p14"/>
          <p:cNvSpPr txBox="1"/>
          <p:nvPr>
            <p:ph idx="1" type="subTitle"/>
          </p:nvPr>
        </p:nvSpPr>
        <p:spPr>
          <a:xfrm flipH="1">
            <a:off x="2272325" y="2013075"/>
            <a:ext cx="4713900" cy="126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0" name="Google Shape;440;p14"/>
          <p:cNvSpPr txBox="1"/>
          <p:nvPr>
            <p:ph type="ctrTitle"/>
          </p:nvPr>
        </p:nvSpPr>
        <p:spPr>
          <a:xfrm flipH="1">
            <a:off x="2693553" y="3698025"/>
            <a:ext cx="3756900" cy="46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18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441" name="Google Shape;441;p14"/>
          <p:cNvGrpSpPr/>
          <p:nvPr/>
        </p:nvGrpSpPr>
        <p:grpSpPr>
          <a:xfrm flipH="1" rot="5088362">
            <a:off x="6066846" y="3754639"/>
            <a:ext cx="1377756" cy="1034522"/>
            <a:chOff x="2756875" y="1397525"/>
            <a:chExt cx="1236125" cy="928175"/>
          </a:xfrm>
        </p:grpSpPr>
        <p:sp>
          <p:nvSpPr>
            <p:cNvPr id="442" name="Google Shape;442;p14"/>
            <p:cNvSpPr/>
            <p:nvPr/>
          </p:nvSpPr>
          <p:spPr>
            <a:xfrm>
              <a:off x="3348150" y="2075225"/>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14"/>
          <p:cNvGrpSpPr/>
          <p:nvPr/>
        </p:nvGrpSpPr>
        <p:grpSpPr>
          <a:xfrm flipH="1" rot="-10294224">
            <a:off x="1378491" y="3525698"/>
            <a:ext cx="1781539" cy="931373"/>
            <a:chOff x="2394694" y="899195"/>
            <a:chExt cx="1598306" cy="835580"/>
          </a:xfrm>
        </p:grpSpPr>
        <p:sp>
          <p:nvSpPr>
            <p:cNvPr id="448" name="Google Shape;448;p14"/>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2394694" y="899195"/>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14"/>
          <p:cNvGrpSpPr/>
          <p:nvPr/>
        </p:nvGrpSpPr>
        <p:grpSpPr>
          <a:xfrm flipH="1" rot="-1292964">
            <a:off x="3578752" y="1157129"/>
            <a:ext cx="909557" cy="931346"/>
            <a:chOff x="2394694" y="899195"/>
            <a:chExt cx="816031" cy="835580"/>
          </a:xfrm>
        </p:grpSpPr>
        <p:sp>
          <p:nvSpPr>
            <p:cNvPr id="454" name="Google Shape;454;p14"/>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2394694" y="899195"/>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14"/>
          <p:cNvGrpSpPr/>
          <p:nvPr/>
        </p:nvGrpSpPr>
        <p:grpSpPr>
          <a:xfrm flipH="1">
            <a:off x="-306165" y="707861"/>
            <a:ext cx="9356287" cy="3686512"/>
            <a:chOff x="-1876650" y="1135100"/>
            <a:chExt cx="8394300" cy="3307475"/>
          </a:xfrm>
        </p:grpSpPr>
        <p:sp>
          <p:nvSpPr>
            <p:cNvPr id="459" name="Google Shape;459;p14"/>
            <p:cNvSpPr/>
            <p:nvPr/>
          </p:nvSpPr>
          <p:spPr>
            <a:xfrm>
              <a:off x="-1124050" y="3689563"/>
              <a:ext cx="875325" cy="340125"/>
            </a:xfrm>
            <a:custGeom>
              <a:rect b="b" l="l" r="r" t="t"/>
              <a:pathLst>
                <a:path extrusionOk="0" h="13605" w="35013">
                  <a:moveTo>
                    <a:pt x="34984" y="0"/>
                  </a:moveTo>
                  <a:cubicBezTo>
                    <a:pt x="14233" y="4792"/>
                    <a:pt x="579" y="12004"/>
                    <a:pt x="451" y="12082"/>
                  </a:cubicBezTo>
                  <a:lnTo>
                    <a:pt x="458" y="12090"/>
                  </a:lnTo>
                  <a:cubicBezTo>
                    <a:pt x="222" y="12218"/>
                    <a:pt x="58" y="12461"/>
                    <a:pt x="36" y="12747"/>
                  </a:cubicBezTo>
                  <a:cubicBezTo>
                    <a:pt x="1" y="13189"/>
                    <a:pt x="344" y="13575"/>
                    <a:pt x="779" y="13603"/>
                  </a:cubicBezTo>
                  <a:cubicBezTo>
                    <a:pt x="790" y="13604"/>
                    <a:pt x="802" y="13604"/>
                    <a:pt x="813" y="13604"/>
                  </a:cubicBezTo>
                  <a:cubicBezTo>
                    <a:pt x="979" y="13604"/>
                    <a:pt x="1138" y="13555"/>
                    <a:pt x="1272" y="13475"/>
                  </a:cubicBezTo>
                  <a:cubicBezTo>
                    <a:pt x="1272" y="13475"/>
                    <a:pt x="1279" y="13468"/>
                    <a:pt x="1300" y="13454"/>
                  </a:cubicBezTo>
                  <a:lnTo>
                    <a:pt x="1308" y="13454"/>
                  </a:lnTo>
                  <a:cubicBezTo>
                    <a:pt x="1665" y="13232"/>
                    <a:pt x="4914" y="11140"/>
                    <a:pt x="10334" y="8583"/>
                  </a:cubicBezTo>
                  <a:cubicBezTo>
                    <a:pt x="15604" y="6106"/>
                    <a:pt x="24173" y="2614"/>
                    <a:pt x="35013" y="114"/>
                  </a:cubicBezTo>
                  <a:lnTo>
                    <a:pt x="34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902587" y="3532350"/>
              <a:ext cx="432400" cy="168225"/>
            </a:xfrm>
            <a:custGeom>
              <a:rect b="b" l="l" r="r" t="t"/>
              <a:pathLst>
                <a:path extrusionOk="0" h="6729" w="17296">
                  <a:moveTo>
                    <a:pt x="17289" y="0"/>
                  </a:moveTo>
                  <a:cubicBezTo>
                    <a:pt x="7034" y="2371"/>
                    <a:pt x="286" y="5934"/>
                    <a:pt x="222" y="5970"/>
                  </a:cubicBezTo>
                  <a:lnTo>
                    <a:pt x="222" y="5977"/>
                  </a:lnTo>
                  <a:cubicBezTo>
                    <a:pt x="108" y="6041"/>
                    <a:pt x="29" y="6156"/>
                    <a:pt x="15" y="6299"/>
                  </a:cubicBezTo>
                  <a:cubicBezTo>
                    <a:pt x="1" y="6527"/>
                    <a:pt x="165" y="6713"/>
                    <a:pt x="386" y="6727"/>
                  </a:cubicBezTo>
                  <a:cubicBezTo>
                    <a:pt x="397" y="6728"/>
                    <a:pt x="408" y="6728"/>
                    <a:pt x="418" y="6728"/>
                  </a:cubicBezTo>
                  <a:cubicBezTo>
                    <a:pt x="491" y="6728"/>
                    <a:pt x="559" y="6706"/>
                    <a:pt x="622" y="6663"/>
                  </a:cubicBezTo>
                  <a:cubicBezTo>
                    <a:pt x="622" y="6663"/>
                    <a:pt x="629" y="6663"/>
                    <a:pt x="643" y="6656"/>
                  </a:cubicBezTo>
                  <a:cubicBezTo>
                    <a:pt x="815" y="6541"/>
                    <a:pt x="2421" y="5499"/>
                    <a:pt x="5099" y="4242"/>
                  </a:cubicBezTo>
                  <a:cubicBezTo>
                    <a:pt x="7706" y="3014"/>
                    <a:pt x="11940" y="1293"/>
                    <a:pt x="17296" y="50"/>
                  </a:cubicBezTo>
                  <a:lnTo>
                    <a:pt x="1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4778183" y="1860482"/>
              <a:ext cx="720200" cy="280150"/>
            </a:xfrm>
            <a:custGeom>
              <a:rect b="b" l="l" r="r" t="t"/>
              <a:pathLst>
                <a:path extrusionOk="0" h="11206" w="28808">
                  <a:moveTo>
                    <a:pt x="28793" y="0"/>
                  </a:moveTo>
                  <a:cubicBezTo>
                    <a:pt x="11712" y="3949"/>
                    <a:pt x="479" y="9883"/>
                    <a:pt x="372" y="9955"/>
                  </a:cubicBezTo>
                  <a:lnTo>
                    <a:pt x="379" y="9962"/>
                  </a:lnTo>
                  <a:cubicBezTo>
                    <a:pt x="179" y="10069"/>
                    <a:pt x="51" y="10269"/>
                    <a:pt x="29" y="10497"/>
                  </a:cubicBezTo>
                  <a:cubicBezTo>
                    <a:pt x="1" y="10862"/>
                    <a:pt x="279" y="11176"/>
                    <a:pt x="644" y="11204"/>
                  </a:cubicBezTo>
                  <a:cubicBezTo>
                    <a:pt x="656" y="11205"/>
                    <a:pt x="668" y="11205"/>
                    <a:pt x="681" y="11205"/>
                  </a:cubicBezTo>
                  <a:cubicBezTo>
                    <a:pt x="816" y="11205"/>
                    <a:pt x="939" y="11169"/>
                    <a:pt x="1043" y="11097"/>
                  </a:cubicBezTo>
                  <a:cubicBezTo>
                    <a:pt x="1043" y="11097"/>
                    <a:pt x="1058" y="11083"/>
                    <a:pt x="1072" y="11076"/>
                  </a:cubicBezTo>
                  <a:lnTo>
                    <a:pt x="1086" y="11076"/>
                  </a:lnTo>
                  <a:cubicBezTo>
                    <a:pt x="1350" y="10890"/>
                    <a:pt x="4028" y="9162"/>
                    <a:pt x="8491" y="7063"/>
                  </a:cubicBezTo>
                  <a:cubicBezTo>
                    <a:pt x="12840" y="5020"/>
                    <a:pt x="19888" y="2150"/>
                    <a:pt x="28807" y="93"/>
                  </a:cubicBezTo>
                  <a:lnTo>
                    <a:pt x="287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4902275"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6216950"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166775" y="183337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1019425" y="2036050"/>
              <a:ext cx="49475" cy="43700"/>
            </a:xfrm>
            <a:custGeom>
              <a:rect b="b" l="l" r="r" t="t"/>
              <a:pathLst>
                <a:path extrusionOk="0" h="1748" w="1979">
                  <a:moveTo>
                    <a:pt x="990" y="0"/>
                  </a:moveTo>
                  <a:cubicBezTo>
                    <a:pt x="727" y="0"/>
                    <a:pt x="466" y="121"/>
                    <a:pt x="293" y="345"/>
                  </a:cubicBezTo>
                  <a:cubicBezTo>
                    <a:pt x="1" y="731"/>
                    <a:pt x="79" y="1273"/>
                    <a:pt x="465" y="1573"/>
                  </a:cubicBezTo>
                  <a:cubicBezTo>
                    <a:pt x="620" y="1691"/>
                    <a:pt x="804" y="1748"/>
                    <a:pt x="987" y="1748"/>
                  </a:cubicBezTo>
                  <a:cubicBezTo>
                    <a:pt x="1251" y="1748"/>
                    <a:pt x="1513" y="1629"/>
                    <a:pt x="1686" y="1402"/>
                  </a:cubicBezTo>
                  <a:cubicBezTo>
                    <a:pt x="1979" y="1016"/>
                    <a:pt x="1900" y="474"/>
                    <a:pt x="1514" y="181"/>
                  </a:cubicBezTo>
                  <a:cubicBezTo>
                    <a:pt x="1357" y="58"/>
                    <a:pt x="1173" y="0"/>
                    <a:pt x="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6418550"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1876650"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3348150" y="2075225"/>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6302700" y="3054750"/>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5494700" y="3406175"/>
              <a:ext cx="10925" cy="9650"/>
            </a:xfrm>
            <a:custGeom>
              <a:rect b="b" l="l" r="r" t="t"/>
              <a:pathLst>
                <a:path extrusionOk="0" h="386" w="437">
                  <a:moveTo>
                    <a:pt x="226" y="0"/>
                  </a:moveTo>
                  <a:cubicBezTo>
                    <a:pt x="159" y="0"/>
                    <a:pt x="91" y="32"/>
                    <a:pt x="58" y="89"/>
                  </a:cubicBezTo>
                  <a:cubicBezTo>
                    <a:pt x="1" y="182"/>
                    <a:pt x="29" y="303"/>
                    <a:pt x="115" y="361"/>
                  </a:cubicBezTo>
                  <a:cubicBezTo>
                    <a:pt x="146" y="377"/>
                    <a:pt x="180" y="385"/>
                    <a:pt x="214" y="385"/>
                  </a:cubicBezTo>
                  <a:cubicBezTo>
                    <a:pt x="281" y="385"/>
                    <a:pt x="348" y="353"/>
                    <a:pt x="386" y="296"/>
                  </a:cubicBezTo>
                  <a:cubicBezTo>
                    <a:pt x="436" y="203"/>
                    <a:pt x="415" y="82"/>
                    <a:pt x="322" y="25"/>
                  </a:cubicBezTo>
                  <a:cubicBezTo>
                    <a:pt x="293" y="8"/>
                    <a:pt x="260" y="0"/>
                    <a:pt x="2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5136575" y="3239150"/>
              <a:ext cx="555775" cy="522375"/>
            </a:xfrm>
            <a:custGeom>
              <a:rect b="b" l="l" r="r" t="t"/>
              <a:pathLst>
                <a:path extrusionOk="0" h="20895" w="22231">
                  <a:moveTo>
                    <a:pt x="22181" y="1"/>
                  </a:moveTo>
                  <a:lnTo>
                    <a:pt x="15561" y="3128"/>
                  </a:lnTo>
                  <a:lnTo>
                    <a:pt x="7013" y="2264"/>
                  </a:lnTo>
                  <a:lnTo>
                    <a:pt x="30" y="11690"/>
                  </a:lnTo>
                  <a:lnTo>
                    <a:pt x="1" y="11726"/>
                  </a:lnTo>
                  <a:lnTo>
                    <a:pt x="5985" y="20895"/>
                  </a:lnTo>
                  <a:lnTo>
                    <a:pt x="6085" y="20823"/>
                  </a:lnTo>
                  <a:lnTo>
                    <a:pt x="144" y="11726"/>
                  </a:lnTo>
                  <a:lnTo>
                    <a:pt x="7070" y="2386"/>
                  </a:lnTo>
                  <a:lnTo>
                    <a:pt x="15561" y="3243"/>
                  </a:lnTo>
                  <a:lnTo>
                    <a:pt x="15575" y="3243"/>
                  </a:lnTo>
                  <a:lnTo>
                    <a:pt x="22231" y="101"/>
                  </a:lnTo>
                  <a:lnTo>
                    <a:pt x="221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5525050" y="3317350"/>
              <a:ext cx="248875" cy="118550"/>
            </a:xfrm>
            <a:custGeom>
              <a:rect b="b" l="l" r="r" t="t"/>
              <a:pathLst>
                <a:path extrusionOk="0" h="4742" w="9955">
                  <a:moveTo>
                    <a:pt x="58" y="0"/>
                  </a:moveTo>
                  <a:lnTo>
                    <a:pt x="1" y="107"/>
                  </a:lnTo>
                  <a:lnTo>
                    <a:pt x="9905" y="4742"/>
                  </a:lnTo>
                  <a:lnTo>
                    <a:pt x="9955" y="4642"/>
                  </a:lnTo>
                  <a:lnTo>
                    <a:pt x="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5761600" y="3427225"/>
              <a:ext cx="18400" cy="15975"/>
            </a:xfrm>
            <a:custGeom>
              <a:rect b="b" l="l" r="r" t="t"/>
              <a:pathLst>
                <a:path extrusionOk="0" h="639" w="736">
                  <a:moveTo>
                    <a:pt x="366" y="0"/>
                  </a:moveTo>
                  <a:cubicBezTo>
                    <a:pt x="264" y="0"/>
                    <a:pt x="164" y="52"/>
                    <a:pt x="100" y="147"/>
                  </a:cubicBezTo>
                  <a:cubicBezTo>
                    <a:pt x="0" y="290"/>
                    <a:pt x="43" y="490"/>
                    <a:pt x="200" y="590"/>
                  </a:cubicBezTo>
                  <a:cubicBezTo>
                    <a:pt x="251" y="623"/>
                    <a:pt x="308" y="639"/>
                    <a:pt x="365" y="639"/>
                  </a:cubicBezTo>
                  <a:cubicBezTo>
                    <a:pt x="468" y="639"/>
                    <a:pt x="571" y="586"/>
                    <a:pt x="636" y="490"/>
                  </a:cubicBezTo>
                  <a:cubicBezTo>
                    <a:pt x="736" y="347"/>
                    <a:pt x="679" y="147"/>
                    <a:pt x="536" y="54"/>
                  </a:cubicBezTo>
                  <a:cubicBezTo>
                    <a:pt x="483" y="17"/>
                    <a:pt x="424"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5677500" y="3231200"/>
              <a:ext cx="18250" cy="15850"/>
            </a:xfrm>
            <a:custGeom>
              <a:rect b="b" l="l" r="r" t="t"/>
              <a:pathLst>
                <a:path extrusionOk="0" h="634" w="730">
                  <a:moveTo>
                    <a:pt x="366" y="1"/>
                  </a:moveTo>
                  <a:cubicBezTo>
                    <a:pt x="263" y="1"/>
                    <a:pt x="160" y="54"/>
                    <a:pt x="101" y="154"/>
                  </a:cubicBezTo>
                  <a:cubicBezTo>
                    <a:pt x="1" y="297"/>
                    <a:pt x="44" y="490"/>
                    <a:pt x="194" y="590"/>
                  </a:cubicBezTo>
                  <a:cubicBezTo>
                    <a:pt x="248" y="620"/>
                    <a:pt x="307" y="634"/>
                    <a:pt x="364" y="634"/>
                  </a:cubicBezTo>
                  <a:cubicBezTo>
                    <a:pt x="472" y="634"/>
                    <a:pt x="576" y="583"/>
                    <a:pt x="636" y="490"/>
                  </a:cubicBezTo>
                  <a:cubicBezTo>
                    <a:pt x="729" y="347"/>
                    <a:pt x="686" y="154"/>
                    <a:pt x="536" y="54"/>
                  </a:cubicBezTo>
                  <a:cubicBezTo>
                    <a:pt x="485" y="18"/>
                    <a:pt x="425" y="1"/>
                    <a:pt x="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5513800" y="3305875"/>
              <a:ext cx="28775" cy="25200"/>
            </a:xfrm>
            <a:custGeom>
              <a:rect b="b" l="l" r="r" t="t"/>
              <a:pathLst>
                <a:path extrusionOk="0" h="1008" w="1151">
                  <a:moveTo>
                    <a:pt x="578" y="0"/>
                  </a:moveTo>
                  <a:cubicBezTo>
                    <a:pt x="409" y="0"/>
                    <a:pt x="246" y="84"/>
                    <a:pt x="144" y="238"/>
                  </a:cubicBezTo>
                  <a:cubicBezTo>
                    <a:pt x="1" y="481"/>
                    <a:pt x="79" y="781"/>
                    <a:pt x="308" y="931"/>
                  </a:cubicBezTo>
                  <a:cubicBezTo>
                    <a:pt x="390" y="982"/>
                    <a:pt x="486" y="1008"/>
                    <a:pt x="582" y="1008"/>
                  </a:cubicBezTo>
                  <a:cubicBezTo>
                    <a:pt x="750" y="1008"/>
                    <a:pt x="916" y="929"/>
                    <a:pt x="1008" y="774"/>
                  </a:cubicBezTo>
                  <a:cubicBezTo>
                    <a:pt x="1150" y="531"/>
                    <a:pt x="1072" y="231"/>
                    <a:pt x="843" y="74"/>
                  </a:cubicBezTo>
                  <a:cubicBezTo>
                    <a:pt x="759" y="24"/>
                    <a:pt x="668"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a:off x="5127650" y="3521950"/>
              <a:ext cx="21275" cy="18675"/>
            </a:xfrm>
            <a:custGeom>
              <a:rect b="b" l="l" r="r" t="t"/>
              <a:pathLst>
                <a:path extrusionOk="0" h="747" w="851">
                  <a:moveTo>
                    <a:pt x="421" y="1"/>
                  </a:moveTo>
                  <a:cubicBezTo>
                    <a:pt x="297" y="1"/>
                    <a:pt x="177" y="61"/>
                    <a:pt x="108" y="171"/>
                  </a:cubicBezTo>
                  <a:cubicBezTo>
                    <a:pt x="1" y="350"/>
                    <a:pt x="51" y="585"/>
                    <a:pt x="222" y="692"/>
                  </a:cubicBezTo>
                  <a:cubicBezTo>
                    <a:pt x="281" y="729"/>
                    <a:pt x="347" y="747"/>
                    <a:pt x="413" y="747"/>
                  </a:cubicBezTo>
                  <a:cubicBezTo>
                    <a:pt x="538" y="747"/>
                    <a:pt x="664" y="683"/>
                    <a:pt x="744" y="571"/>
                  </a:cubicBezTo>
                  <a:cubicBezTo>
                    <a:pt x="851" y="393"/>
                    <a:pt x="794" y="164"/>
                    <a:pt x="622" y="57"/>
                  </a:cubicBezTo>
                  <a:cubicBezTo>
                    <a:pt x="559" y="19"/>
                    <a:pt x="489" y="1"/>
                    <a:pt x="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5303675" y="3289650"/>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89875" y="156782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
            <p:cNvSpPr/>
            <p:nvPr/>
          </p:nvSpPr>
          <p:spPr>
            <a:xfrm>
              <a:off x="4954500" y="2617550"/>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4"/>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4"/>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4"/>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4"/>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4"/>
            <p:cNvSpPr/>
            <p:nvPr/>
          </p:nvSpPr>
          <p:spPr>
            <a:xfrm>
              <a:off x="4737600" y="3217125"/>
              <a:ext cx="28575" cy="25150"/>
            </a:xfrm>
            <a:custGeom>
              <a:rect b="b" l="l" r="r" t="t"/>
              <a:pathLst>
                <a:path extrusionOk="0" h="1006" w="1143">
                  <a:moveTo>
                    <a:pt x="572" y="1"/>
                  </a:moveTo>
                  <a:cubicBezTo>
                    <a:pt x="406" y="1"/>
                    <a:pt x="245" y="80"/>
                    <a:pt x="150" y="225"/>
                  </a:cubicBezTo>
                  <a:cubicBezTo>
                    <a:pt x="0" y="460"/>
                    <a:pt x="64" y="767"/>
                    <a:pt x="293" y="925"/>
                  </a:cubicBezTo>
                  <a:cubicBezTo>
                    <a:pt x="376" y="979"/>
                    <a:pt x="471" y="1006"/>
                    <a:pt x="566" y="1006"/>
                  </a:cubicBezTo>
                  <a:cubicBezTo>
                    <a:pt x="730" y="1006"/>
                    <a:pt x="893" y="927"/>
                    <a:pt x="993" y="782"/>
                  </a:cubicBezTo>
                  <a:cubicBezTo>
                    <a:pt x="1143" y="546"/>
                    <a:pt x="1078" y="232"/>
                    <a:pt x="850" y="82"/>
                  </a:cubicBezTo>
                  <a:cubicBezTo>
                    <a:pt x="764" y="27"/>
                    <a:pt x="667"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4"/>
            <p:cNvSpPr/>
            <p:nvPr/>
          </p:nvSpPr>
          <p:spPr>
            <a:xfrm>
              <a:off x="4932000" y="3253900"/>
              <a:ext cx="20550" cy="18250"/>
            </a:xfrm>
            <a:custGeom>
              <a:rect b="b" l="l" r="r" t="t"/>
              <a:pathLst>
                <a:path extrusionOk="0" h="730" w="822">
                  <a:moveTo>
                    <a:pt x="399" y="1"/>
                  </a:moveTo>
                  <a:cubicBezTo>
                    <a:pt x="283" y="1"/>
                    <a:pt x="170" y="60"/>
                    <a:pt x="108" y="168"/>
                  </a:cubicBezTo>
                  <a:cubicBezTo>
                    <a:pt x="1" y="332"/>
                    <a:pt x="43" y="560"/>
                    <a:pt x="200" y="660"/>
                  </a:cubicBezTo>
                  <a:cubicBezTo>
                    <a:pt x="267" y="707"/>
                    <a:pt x="340" y="730"/>
                    <a:pt x="412" y="730"/>
                  </a:cubicBezTo>
                  <a:cubicBezTo>
                    <a:pt x="526" y="730"/>
                    <a:pt x="635" y="673"/>
                    <a:pt x="700" y="567"/>
                  </a:cubicBezTo>
                  <a:cubicBezTo>
                    <a:pt x="822" y="396"/>
                    <a:pt x="772" y="175"/>
                    <a:pt x="600" y="68"/>
                  </a:cubicBezTo>
                  <a:cubicBezTo>
                    <a:pt x="539" y="22"/>
                    <a:pt x="468" y="1"/>
                    <a:pt x="3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4"/>
            <p:cNvSpPr/>
            <p:nvPr/>
          </p:nvSpPr>
          <p:spPr>
            <a:xfrm>
              <a:off x="4922725" y="3445000"/>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4"/>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14"/>
          <p:cNvSpPr/>
          <p:nvPr/>
        </p:nvSpPr>
        <p:spPr>
          <a:xfrm flipH="1" rot="-2884325">
            <a:off x="1524637" y="3456045"/>
            <a:ext cx="144451" cy="145180"/>
          </a:xfrm>
          <a:custGeom>
            <a:rect b="b" l="l" r="r" t="t"/>
            <a:pathLst>
              <a:path extrusionOk="0" h="6173" w="6142">
                <a:moveTo>
                  <a:pt x="2009" y="0"/>
                </a:moveTo>
                <a:cubicBezTo>
                  <a:pt x="1957" y="0"/>
                  <a:pt x="1906" y="11"/>
                  <a:pt x="1857" y="31"/>
                </a:cubicBezTo>
                <a:cubicBezTo>
                  <a:pt x="1729" y="88"/>
                  <a:pt x="1650" y="209"/>
                  <a:pt x="1650" y="345"/>
                </a:cubicBezTo>
                <a:lnTo>
                  <a:pt x="1615" y="2080"/>
                </a:lnTo>
                <a:lnTo>
                  <a:pt x="172" y="3023"/>
                </a:lnTo>
                <a:cubicBezTo>
                  <a:pt x="65" y="3094"/>
                  <a:pt x="1" y="3230"/>
                  <a:pt x="15" y="3366"/>
                </a:cubicBezTo>
                <a:cubicBezTo>
                  <a:pt x="29" y="3508"/>
                  <a:pt x="115" y="3623"/>
                  <a:pt x="244" y="3666"/>
                </a:cubicBezTo>
                <a:lnTo>
                  <a:pt x="1886" y="4237"/>
                </a:lnTo>
                <a:lnTo>
                  <a:pt x="2343" y="5908"/>
                </a:lnTo>
                <a:cubicBezTo>
                  <a:pt x="2379" y="6043"/>
                  <a:pt x="2486" y="6136"/>
                  <a:pt x="2614" y="6165"/>
                </a:cubicBezTo>
                <a:cubicBezTo>
                  <a:pt x="2638" y="6170"/>
                  <a:pt x="2661" y="6172"/>
                  <a:pt x="2684" y="6172"/>
                </a:cubicBezTo>
                <a:cubicBezTo>
                  <a:pt x="2795" y="6172"/>
                  <a:pt x="2899" y="6118"/>
                  <a:pt x="2964" y="6029"/>
                </a:cubicBezTo>
                <a:lnTo>
                  <a:pt x="4021" y="4658"/>
                </a:lnTo>
                <a:lnTo>
                  <a:pt x="4685" y="4687"/>
                </a:lnTo>
                <a:lnTo>
                  <a:pt x="5385" y="4722"/>
                </a:lnTo>
                <a:lnTo>
                  <a:pt x="5749" y="4737"/>
                </a:lnTo>
                <a:cubicBezTo>
                  <a:pt x="5758" y="4738"/>
                  <a:pt x="5768" y="4738"/>
                  <a:pt x="5777" y="4738"/>
                </a:cubicBezTo>
                <a:cubicBezTo>
                  <a:pt x="5839" y="4738"/>
                  <a:pt x="5900" y="4718"/>
                  <a:pt x="5956" y="4687"/>
                </a:cubicBezTo>
                <a:cubicBezTo>
                  <a:pt x="6006" y="4658"/>
                  <a:pt x="6049" y="4615"/>
                  <a:pt x="6078" y="4551"/>
                </a:cubicBezTo>
                <a:cubicBezTo>
                  <a:pt x="6142" y="4437"/>
                  <a:pt x="6142" y="4294"/>
                  <a:pt x="6063" y="4173"/>
                </a:cubicBezTo>
                <a:lnTo>
                  <a:pt x="5071" y="2744"/>
                </a:lnTo>
                <a:lnTo>
                  <a:pt x="5685" y="1131"/>
                </a:lnTo>
                <a:cubicBezTo>
                  <a:pt x="5742" y="1009"/>
                  <a:pt x="5706" y="866"/>
                  <a:pt x="5614" y="766"/>
                </a:cubicBezTo>
                <a:cubicBezTo>
                  <a:pt x="5550" y="692"/>
                  <a:pt x="5454" y="653"/>
                  <a:pt x="5353" y="653"/>
                </a:cubicBezTo>
                <a:cubicBezTo>
                  <a:pt x="5319" y="653"/>
                  <a:pt x="5284" y="657"/>
                  <a:pt x="5249" y="666"/>
                </a:cubicBezTo>
                <a:lnTo>
                  <a:pt x="3586" y="1166"/>
                </a:lnTo>
                <a:lnTo>
                  <a:pt x="2229" y="81"/>
                </a:lnTo>
                <a:cubicBezTo>
                  <a:pt x="2164" y="25"/>
                  <a:pt x="2087" y="0"/>
                  <a:pt x="20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4"/>
          <p:cNvSpPr/>
          <p:nvPr/>
        </p:nvSpPr>
        <p:spPr>
          <a:xfrm flipH="1" rot="1506311">
            <a:off x="5923351" y="964417"/>
            <a:ext cx="108355" cy="108880"/>
          </a:xfrm>
          <a:custGeom>
            <a:rect b="b" l="l" r="r" t="t"/>
            <a:pathLst>
              <a:path extrusionOk="0" h="6173" w="6142">
                <a:moveTo>
                  <a:pt x="2009" y="0"/>
                </a:moveTo>
                <a:cubicBezTo>
                  <a:pt x="1957" y="0"/>
                  <a:pt x="1906" y="11"/>
                  <a:pt x="1857" y="31"/>
                </a:cubicBezTo>
                <a:cubicBezTo>
                  <a:pt x="1729" y="88"/>
                  <a:pt x="1650" y="209"/>
                  <a:pt x="1650" y="345"/>
                </a:cubicBezTo>
                <a:lnTo>
                  <a:pt x="1615" y="2080"/>
                </a:lnTo>
                <a:lnTo>
                  <a:pt x="172" y="3023"/>
                </a:lnTo>
                <a:cubicBezTo>
                  <a:pt x="65" y="3094"/>
                  <a:pt x="1" y="3230"/>
                  <a:pt x="15" y="3366"/>
                </a:cubicBezTo>
                <a:cubicBezTo>
                  <a:pt x="29" y="3508"/>
                  <a:pt x="115" y="3623"/>
                  <a:pt x="244" y="3666"/>
                </a:cubicBezTo>
                <a:lnTo>
                  <a:pt x="1886" y="4237"/>
                </a:lnTo>
                <a:lnTo>
                  <a:pt x="2343" y="5908"/>
                </a:lnTo>
                <a:cubicBezTo>
                  <a:pt x="2379" y="6043"/>
                  <a:pt x="2486" y="6136"/>
                  <a:pt x="2614" y="6165"/>
                </a:cubicBezTo>
                <a:cubicBezTo>
                  <a:pt x="2638" y="6170"/>
                  <a:pt x="2661" y="6172"/>
                  <a:pt x="2684" y="6172"/>
                </a:cubicBezTo>
                <a:cubicBezTo>
                  <a:pt x="2795" y="6172"/>
                  <a:pt x="2899" y="6118"/>
                  <a:pt x="2964" y="6029"/>
                </a:cubicBezTo>
                <a:lnTo>
                  <a:pt x="4021" y="4658"/>
                </a:lnTo>
                <a:lnTo>
                  <a:pt x="4685" y="4687"/>
                </a:lnTo>
                <a:lnTo>
                  <a:pt x="5385" y="4722"/>
                </a:lnTo>
                <a:lnTo>
                  <a:pt x="5749" y="4737"/>
                </a:lnTo>
                <a:cubicBezTo>
                  <a:pt x="5758" y="4738"/>
                  <a:pt x="5768" y="4738"/>
                  <a:pt x="5777" y="4738"/>
                </a:cubicBezTo>
                <a:cubicBezTo>
                  <a:pt x="5839" y="4738"/>
                  <a:pt x="5900" y="4718"/>
                  <a:pt x="5956" y="4687"/>
                </a:cubicBezTo>
                <a:cubicBezTo>
                  <a:pt x="6006" y="4658"/>
                  <a:pt x="6049" y="4615"/>
                  <a:pt x="6078" y="4551"/>
                </a:cubicBezTo>
                <a:cubicBezTo>
                  <a:pt x="6142" y="4437"/>
                  <a:pt x="6142" y="4294"/>
                  <a:pt x="6063" y="4173"/>
                </a:cubicBezTo>
                <a:lnTo>
                  <a:pt x="5071" y="2744"/>
                </a:lnTo>
                <a:lnTo>
                  <a:pt x="5685" y="1131"/>
                </a:lnTo>
                <a:cubicBezTo>
                  <a:pt x="5742" y="1009"/>
                  <a:pt x="5706" y="866"/>
                  <a:pt x="5614" y="766"/>
                </a:cubicBezTo>
                <a:cubicBezTo>
                  <a:pt x="5550" y="692"/>
                  <a:pt x="5454" y="653"/>
                  <a:pt x="5353" y="653"/>
                </a:cubicBezTo>
                <a:cubicBezTo>
                  <a:pt x="5319" y="653"/>
                  <a:pt x="5284" y="657"/>
                  <a:pt x="5249" y="666"/>
                </a:cubicBezTo>
                <a:lnTo>
                  <a:pt x="3586" y="1166"/>
                </a:lnTo>
                <a:lnTo>
                  <a:pt x="2229" y="81"/>
                </a:lnTo>
                <a:cubicBezTo>
                  <a:pt x="2164" y="25"/>
                  <a:pt x="2087" y="0"/>
                  <a:pt x="200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14"/>
          <p:cNvGrpSpPr/>
          <p:nvPr/>
        </p:nvGrpSpPr>
        <p:grpSpPr>
          <a:xfrm>
            <a:off x="7400350" y="390425"/>
            <a:ext cx="1092600" cy="1053250"/>
            <a:chOff x="2437675" y="2369450"/>
            <a:chExt cx="1092600" cy="1053250"/>
          </a:xfrm>
        </p:grpSpPr>
        <p:sp>
          <p:nvSpPr>
            <p:cNvPr id="494" name="Google Shape;494;p14"/>
            <p:cNvSpPr/>
            <p:nvPr/>
          </p:nvSpPr>
          <p:spPr>
            <a:xfrm>
              <a:off x="2556750" y="3229525"/>
              <a:ext cx="19125" cy="17875"/>
            </a:xfrm>
            <a:custGeom>
              <a:rect b="b" l="l" r="r" t="t"/>
              <a:pathLst>
                <a:path extrusionOk="0" h="715" w="765">
                  <a:moveTo>
                    <a:pt x="408" y="0"/>
                  </a:moveTo>
                  <a:cubicBezTo>
                    <a:pt x="287" y="0"/>
                    <a:pt x="158" y="71"/>
                    <a:pt x="94" y="186"/>
                  </a:cubicBezTo>
                  <a:cubicBezTo>
                    <a:pt x="1" y="364"/>
                    <a:pt x="58" y="578"/>
                    <a:pt x="237" y="664"/>
                  </a:cubicBezTo>
                  <a:cubicBezTo>
                    <a:pt x="294" y="693"/>
                    <a:pt x="344" y="714"/>
                    <a:pt x="408" y="714"/>
                  </a:cubicBezTo>
                  <a:cubicBezTo>
                    <a:pt x="536" y="714"/>
                    <a:pt x="658" y="650"/>
                    <a:pt x="722" y="521"/>
                  </a:cubicBezTo>
                  <a:cubicBezTo>
                    <a:pt x="751" y="471"/>
                    <a:pt x="765" y="414"/>
                    <a:pt x="765" y="357"/>
                  </a:cubicBezTo>
                  <a:cubicBezTo>
                    <a:pt x="765" y="229"/>
                    <a:pt x="694" y="107"/>
                    <a:pt x="579" y="43"/>
                  </a:cubicBezTo>
                  <a:cubicBezTo>
                    <a:pt x="522" y="14"/>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4"/>
            <p:cNvSpPr/>
            <p:nvPr/>
          </p:nvSpPr>
          <p:spPr>
            <a:xfrm>
              <a:off x="2542300" y="3256300"/>
              <a:ext cx="19125" cy="17875"/>
            </a:xfrm>
            <a:custGeom>
              <a:rect b="b" l="l" r="r" t="t"/>
              <a:pathLst>
                <a:path extrusionOk="0" h="715" w="765">
                  <a:moveTo>
                    <a:pt x="408" y="0"/>
                  </a:moveTo>
                  <a:cubicBezTo>
                    <a:pt x="279" y="0"/>
                    <a:pt x="158" y="72"/>
                    <a:pt x="93" y="186"/>
                  </a:cubicBezTo>
                  <a:cubicBezTo>
                    <a:pt x="1" y="357"/>
                    <a:pt x="65" y="564"/>
                    <a:pt x="236" y="664"/>
                  </a:cubicBezTo>
                  <a:cubicBezTo>
                    <a:pt x="293" y="693"/>
                    <a:pt x="350" y="714"/>
                    <a:pt x="408" y="714"/>
                  </a:cubicBezTo>
                  <a:cubicBezTo>
                    <a:pt x="529" y="714"/>
                    <a:pt x="657" y="650"/>
                    <a:pt x="722" y="521"/>
                  </a:cubicBezTo>
                  <a:cubicBezTo>
                    <a:pt x="743" y="471"/>
                    <a:pt x="765" y="414"/>
                    <a:pt x="765" y="357"/>
                  </a:cubicBezTo>
                  <a:cubicBezTo>
                    <a:pt x="765" y="229"/>
                    <a:pt x="693" y="107"/>
                    <a:pt x="579" y="43"/>
                  </a:cubicBezTo>
                  <a:cubicBezTo>
                    <a:pt x="522" y="14"/>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4"/>
            <p:cNvSpPr/>
            <p:nvPr/>
          </p:nvSpPr>
          <p:spPr>
            <a:xfrm>
              <a:off x="2657100" y="3043325"/>
              <a:ext cx="18950" cy="17875"/>
            </a:xfrm>
            <a:custGeom>
              <a:rect b="b" l="l" r="r" t="t"/>
              <a:pathLst>
                <a:path extrusionOk="0" h="715" w="758">
                  <a:moveTo>
                    <a:pt x="400" y="0"/>
                  </a:moveTo>
                  <a:cubicBezTo>
                    <a:pt x="279" y="0"/>
                    <a:pt x="150" y="72"/>
                    <a:pt x="93" y="186"/>
                  </a:cubicBezTo>
                  <a:cubicBezTo>
                    <a:pt x="0" y="357"/>
                    <a:pt x="64" y="571"/>
                    <a:pt x="229" y="671"/>
                  </a:cubicBezTo>
                  <a:cubicBezTo>
                    <a:pt x="286" y="693"/>
                    <a:pt x="343" y="714"/>
                    <a:pt x="400" y="714"/>
                  </a:cubicBezTo>
                  <a:cubicBezTo>
                    <a:pt x="529" y="714"/>
                    <a:pt x="650" y="643"/>
                    <a:pt x="714" y="529"/>
                  </a:cubicBezTo>
                  <a:cubicBezTo>
                    <a:pt x="743" y="471"/>
                    <a:pt x="757" y="421"/>
                    <a:pt x="757" y="357"/>
                  </a:cubicBezTo>
                  <a:cubicBezTo>
                    <a:pt x="757" y="229"/>
                    <a:pt x="686" y="107"/>
                    <a:pt x="571" y="43"/>
                  </a:cubicBezTo>
                  <a:cubicBezTo>
                    <a:pt x="521" y="22"/>
                    <a:pt x="464"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4"/>
            <p:cNvSpPr/>
            <p:nvPr/>
          </p:nvSpPr>
          <p:spPr>
            <a:xfrm>
              <a:off x="2599600" y="3149725"/>
              <a:ext cx="19125" cy="17875"/>
            </a:xfrm>
            <a:custGeom>
              <a:rect b="b" l="l" r="r" t="t"/>
              <a:pathLst>
                <a:path extrusionOk="0" h="715" w="765">
                  <a:moveTo>
                    <a:pt x="408" y="0"/>
                  </a:moveTo>
                  <a:cubicBezTo>
                    <a:pt x="279" y="0"/>
                    <a:pt x="158" y="72"/>
                    <a:pt x="94" y="186"/>
                  </a:cubicBezTo>
                  <a:cubicBezTo>
                    <a:pt x="1" y="357"/>
                    <a:pt x="72" y="571"/>
                    <a:pt x="236" y="671"/>
                  </a:cubicBezTo>
                  <a:cubicBezTo>
                    <a:pt x="294" y="700"/>
                    <a:pt x="344" y="714"/>
                    <a:pt x="408" y="714"/>
                  </a:cubicBezTo>
                  <a:cubicBezTo>
                    <a:pt x="536" y="714"/>
                    <a:pt x="658" y="643"/>
                    <a:pt x="722" y="529"/>
                  </a:cubicBezTo>
                  <a:cubicBezTo>
                    <a:pt x="743" y="479"/>
                    <a:pt x="765" y="421"/>
                    <a:pt x="765" y="357"/>
                  </a:cubicBezTo>
                  <a:cubicBezTo>
                    <a:pt x="765" y="236"/>
                    <a:pt x="693" y="107"/>
                    <a:pt x="579" y="50"/>
                  </a:cubicBezTo>
                  <a:cubicBezTo>
                    <a:pt x="522" y="22"/>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
            <p:cNvSpPr/>
            <p:nvPr/>
          </p:nvSpPr>
          <p:spPr>
            <a:xfrm>
              <a:off x="2628350" y="3096325"/>
              <a:ext cx="18950" cy="17900"/>
            </a:xfrm>
            <a:custGeom>
              <a:rect b="b" l="l" r="r" t="t"/>
              <a:pathLst>
                <a:path extrusionOk="0" h="716" w="758">
                  <a:moveTo>
                    <a:pt x="400" y="1"/>
                  </a:moveTo>
                  <a:cubicBezTo>
                    <a:pt x="272" y="1"/>
                    <a:pt x="150" y="72"/>
                    <a:pt x="86" y="194"/>
                  </a:cubicBezTo>
                  <a:cubicBezTo>
                    <a:pt x="0" y="358"/>
                    <a:pt x="65" y="572"/>
                    <a:pt x="229" y="672"/>
                  </a:cubicBezTo>
                  <a:cubicBezTo>
                    <a:pt x="286" y="701"/>
                    <a:pt x="336" y="715"/>
                    <a:pt x="400" y="715"/>
                  </a:cubicBezTo>
                  <a:cubicBezTo>
                    <a:pt x="536" y="715"/>
                    <a:pt x="650" y="658"/>
                    <a:pt x="715" y="529"/>
                  </a:cubicBezTo>
                  <a:cubicBezTo>
                    <a:pt x="736" y="479"/>
                    <a:pt x="757" y="422"/>
                    <a:pt x="757" y="358"/>
                  </a:cubicBezTo>
                  <a:cubicBezTo>
                    <a:pt x="757" y="237"/>
                    <a:pt x="686" y="115"/>
                    <a:pt x="572" y="51"/>
                  </a:cubicBezTo>
                  <a:cubicBezTo>
                    <a:pt x="515" y="22"/>
                    <a:pt x="465"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a:off x="2614075" y="3123125"/>
              <a:ext cx="18950" cy="17875"/>
            </a:xfrm>
            <a:custGeom>
              <a:rect b="b" l="l" r="r" t="t"/>
              <a:pathLst>
                <a:path extrusionOk="0" h="715" w="758">
                  <a:moveTo>
                    <a:pt x="400" y="0"/>
                  </a:moveTo>
                  <a:cubicBezTo>
                    <a:pt x="279" y="0"/>
                    <a:pt x="150" y="72"/>
                    <a:pt x="86" y="193"/>
                  </a:cubicBezTo>
                  <a:cubicBezTo>
                    <a:pt x="0" y="357"/>
                    <a:pt x="64" y="579"/>
                    <a:pt x="229" y="671"/>
                  </a:cubicBezTo>
                  <a:cubicBezTo>
                    <a:pt x="286" y="700"/>
                    <a:pt x="336" y="714"/>
                    <a:pt x="400" y="714"/>
                  </a:cubicBezTo>
                  <a:cubicBezTo>
                    <a:pt x="529" y="714"/>
                    <a:pt x="650" y="657"/>
                    <a:pt x="714" y="529"/>
                  </a:cubicBezTo>
                  <a:cubicBezTo>
                    <a:pt x="743" y="479"/>
                    <a:pt x="757" y="421"/>
                    <a:pt x="757" y="357"/>
                  </a:cubicBezTo>
                  <a:cubicBezTo>
                    <a:pt x="757" y="236"/>
                    <a:pt x="686" y="114"/>
                    <a:pt x="571" y="50"/>
                  </a:cubicBezTo>
                  <a:cubicBezTo>
                    <a:pt x="514" y="22"/>
                    <a:pt x="464"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a:off x="2642625" y="3069925"/>
              <a:ext cx="19125" cy="17875"/>
            </a:xfrm>
            <a:custGeom>
              <a:rect b="b" l="l" r="r" t="t"/>
              <a:pathLst>
                <a:path extrusionOk="0" h="715" w="765">
                  <a:moveTo>
                    <a:pt x="408" y="0"/>
                  </a:moveTo>
                  <a:cubicBezTo>
                    <a:pt x="286" y="0"/>
                    <a:pt x="158" y="72"/>
                    <a:pt x="101" y="186"/>
                  </a:cubicBezTo>
                  <a:cubicBezTo>
                    <a:pt x="1" y="364"/>
                    <a:pt x="65" y="579"/>
                    <a:pt x="243" y="671"/>
                  </a:cubicBezTo>
                  <a:cubicBezTo>
                    <a:pt x="293" y="693"/>
                    <a:pt x="351" y="714"/>
                    <a:pt x="408" y="714"/>
                  </a:cubicBezTo>
                  <a:cubicBezTo>
                    <a:pt x="536" y="714"/>
                    <a:pt x="658" y="650"/>
                    <a:pt x="722" y="529"/>
                  </a:cubicBezTo>
                  <a:cubicBezTo>
                    <a:pt x="750" y="471"/>
                    <a:pt x="765" y="421"/>
                    <a:pt x="765" y="357"/>
                  </a:cubicBezTo>
                  <a:cubicBezTo>
                    <a:pt x="765" y="229"/>
                    <a:pt x="693" y="107"/>
                    <a:pt x="579" y="43"/>
                  </a:cubicBezTo>
                  <a:cubicBezTo>
                    <a:pt x="529" y="14"/>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
            <p:cNvSpPr/>
            <p:nvPr/>
          </p:nvSpPr>
          <p:spPr>
            <a:xfrm>
              <a:off x="2571050" y="3202925"/>
              <a:ext cx="19125" cy="17875"/>
            </a:xfrm>
            <a:custGeom>
              <a:rect b="b" l="l" r="r" t="t"/>
              <a:pathLst>
                <a:path extrusionOk="0" h="715" w="765">
                  <a:moveTo>
                    <a:pt x="407" y="0"/>
                  </a:moveTo>
                  <a:cubicBezTo>
                    <a:pt x="279" y="0"/>
                    <a:pt x="157" y="71"/>
                    <a:pt x="93" y="186"/>
                  </a:cubicBezTo>
                  <a:cubicBezTo>
                    <a:pt x="0" y="364"/>
                    <a:pt x="57" y="578"/>
                    <a:pt x="236" y="671"/>
                  </a:cubicBezTo>
                  <a:cubicBezTo>
                    <a:pt x="293" y="693"/>
                    <a:pt x="343" y="714"/>
                    <a:pt x="407" y="714"/>
                  </a:cubicBezTo>
                  <a:cubicBezTo>
                    <a:pt x="536" y="714"/>
                    <a:pt x="657" y="650"/>
                    <a:pt x="721" y="529"/>
                  </a:cubicBezTo>
                  <a:cubicBezTo>
                    <a:pt x="750" y="471"/>
                    <a:pt x="764" y="421"/>
                    <a:pt x="764" y="357"/>
                  </a:cubicBezTo>
                  <a:cubicBezTo>
                    <a:pt x="764" y="229"/>
                    <a:pt x="693" y="107"/>
                    <a:pt x="579" y="43"/>
                  </a:cubicBezTo>
                  <a:cubicBezTo>
                    <a:pt x="521" y="14"/>
                    <a:pt x="472" y="0"/>
                    <a:pt x="40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a:off x="2585325" y="3176325"/>
              <a:ext cx="19125" cy="17875"/>
            </a:xfrm>
            <a:custGeom>
              <a:rect b="b" l="l" r="r" t="t"/>
              <a:pathLst>
                <a:path extrusionOk="0" h="715" w="765">
                  <a:moveTo>
                    <a:pt x="408" y="0"/>
                  </a:moveTo>
                  <a:cubicBezTo>
                    <a:pt x="286" y="0"/>
                    <a:pt x="158" y="71"/>
                    <a:pt x="93" y="186"/>
                  </a:cubicBezTo>
                  <a:cubicBezTo>
                    <a:pt x="0" y="364"/>
                    <a:pt x="65" y="579"/>
                    <a:pt x="236" y="671"/>
                  </a:cubicBezTo>
                  <a:cubicBezTo>
                    <a:pt x="293" y="700"/>
                    <a:pt x="343" y="714"/>
                    <a:pt x="408" y="714"/>
                  </a:cubicBezTo>
                  <a:cubicBezTo>
                    <a:pt x="536" y="714"/>
                    <a:pt x="657" y="650"/>
                    <a:pt x="722" y="529"/>
                  </a:cubicBezTo>
                  <a:cubicBezTo>
                    <a:pt x="750" y="471"/>
                    <a:pt x="765" y="421"/>
                    <a:pt x="765" y="357"/>
                  </a:cubicBezTo>
                  <a:cubicBezTo>
                    <a:pt x="765" y="236"/>
                    <a:pt x="693" y="107"/>
                    <a:pt x="579" y="43"/>
                  </a:cubicBezTo>
                  <a:cubicBezTo>
                    <a:pt x="522" y="22"/>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a:off x="3188725" y="2846575"/>
              <a:ext cx="18775" cy="17875"/>
            </a:xfrm>
            <a:custGeom>
              <a:rect b="b" l="l" r="r" t="t"/>
              <a:pathLst>
                <a:path extrusionOk="0" h="715" w="751">
                  <a:moveTo>
                    <a:pt x="393" y="1"/>
                  </a:moveTo>
                  <a:cubicBezTo>
                    <a:pt x="351" y="1"/>
                    <a:pt x="329" y="8"/>
                    <a:pt x="293" y="15"/>
                  </a:cubicBezTo>
                  <a:cubicBezTo>
                    <a:pt x="108" y="72"/>
                    <a:pt x="1" y="265"/>
                    <a:pt x="51" y="451"/>
                  </a:cubicBezTo>
                  <a:cubicBezTo>
                    <a:pt x="94" y="608"/>
                    <a:pt x="236" y="715"/>
                    <a:pt x="393" y="715"/>
                  </a:cubicBezTo>
                  <a:cubicBezTo>
                    <a:pt x="415" y="715"/>
                    <a:pt x="451" y="701"/>
                    <a:pt x="486" y="694"/>
                  </a:cubicBezTo>
                  <a:cubicBezTo>
                    <a:pt x="651" y="651"/>
                    <a:pt x="750" y="508"/>
                    <a:pt x="750" y="358"/>
                  </a:cubicBezTo>
                  <a:cubicBezTo>
                    <a:pt x="750" y="322"/>
                    <a:pt x="736" y="294"/>
                    <a:pt x="729"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a:off x="3104825" y="2870325"/>
              <a:ext cx="18775" cy="17875"/>
            </a:xfrm>
            <a:custGeom>
              <a:rect b="b" l="l" r="r" t="t"/>
              <a:pathLst>
                <a:path extrusionOk="0" h="715" w="751">
                  <a:moveTo>
                    <a:pt x="393" y="1"/>
                  </a:moveTo>
                  <a:cubicBezTo>
                    <a:pt x="350" y="1"/>
                    <a:pt x="329" y="15"/>
                    <a:pt x="293" y="22"/>
                  </a:cubicBezTo>
                  <a:cubicBezTo>
                    <a:pt x="108" y="72"/>
                    <a:pt x="0" y="272"/>
                    <a:pt x="50" y="458"/>
                  </a:cubicBezTo>
                  <a:cubicBezTo>
                    <a:pt x="93" y="608"/>
                    <a:pt x="236" y="715"/>
                    <a:pt x="393" y="715"/>
                  </a:cubicBezTo>
                  <a:cubicBezTo>
                    <a:pt x="429" y="715"/>
                    <a:pt x="465" y="708"/>
                    <a:pt x="486" y="700"/>
                  </a:cubicBezTo>
                  <a:cubicBezTo>
                    <a:pt x="643" y="658"/>
                    <a:pt x="750" y="515"/>
                    <a:pt x="750" y="358"/>
                  </a:cubicBezTo>
                  <a:cubicBezTo>
                    <a:pt x="750" y="322"/>
                    <a:pt x="736" y="301"/>
                    <a:pt x="729" y="265"/>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a:off x="2797775" y="2958350"/>
              <a:ext cx="18750" cy="17875"/>
            </a:xfrm>
            <a:custGeom>
              <a:rect b="b" l="l" r="r" t="t"/>
              <a:pathLst>
                <a:path extrusionOk="0" h="715" w="750">
                  <a:moveTo>
                    <a:pt x="393" y="0"/>
                  </a:moveTo>
                  <a:cubicBezTo>
                    <a:pt x="357" y="0"/>
                    <a:pt x="329" y="7"/>
                    <a:pt x="293" y="14"/>
                  </a:cubicBezTo>
                  <a:cubicBezTo>
                    <a:pt x="107" y="72"/>
                    <a:pt x="0" y="264"/>
                    <a:pt x="50" y="457"/>
                  </a:cubicBezTo>
                  <a:cubicBezTo>
                    <a:pt x="93" y="607"/>
                    <a:pt x="236" y="714"/>
                    <a:pt x="393" y="714"/>
                  </a:cubicBezTo>
                  <a:cubicBezTo>
                    <a:pt x="414" y="714"/>
                    <a:pt x="450" y="707"/>
                    <a:pt x="486" y="693"/>
                  </a:cubicBezTo>
                  <a:cubicBezTo>
                    <a:pt x="643" y="650"/>
                    <a:pt x="750" y="507"/>
                    <a:pt x="750" y="357"/>
                  </a:cubicBezTo>
                  <a:cubicBezTo>
                    <a:pt x="750" y="329"/>
                    <a:pt x="736" y="293"/>
                    <a:pt x="729" y="257"/>
                  </a:cubicBezTo>
                  <a:cubicBezTo>
                    <a:pt x="686" y="107"/>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a:off x="2741900" y="2974225"/>
              <a:ext cx="18750" cy="17875"/>
            </a:xfrm>
            <a:custGeom>
              <a:rect b="b" l="l" r="r" t="t"/>
              <a:pathLst>
                <a:path extrusionOk="0" h="715" w="750">
                  <a:moveTo>
                    <a:pt x="393" y="1"/>
                  </a:moveTo>
                  <a:cubicBezTo>
                    <a:pt x="357" y="1"/>
                    <a:pt x="329" y="8"/>
                    <a:pt x="293" y="15"/>
                  </a:cubicBezTo>
                  <a:cubicBezTo>
                    <a:pt x="107" y="65"/>
                    <a:pt x="0" y="265"/>
                    <a:pt x="57" y="451"/>
                  </a:cubicBezTo>
                  <a:cubicBezTo>
                    <a:pt x="100" y="608"/>
                    <a:pt x="243" y="715"/>
                    <a:pt x="393" y="715"/>
                  </a:cubicBezTo>
                  <a:cubicBezTo>
                    <a:pt x="421" y="715"/>
                    <a:pt x="457" y="700"/>
                    <a:pt x="493" y="693"/>
                  </a:cubicBezTo>
                  <a:cubicBezTo>
                    <a:pt x="643" y="650"/>
                    <a:pt x="750" y="508"/>
                    <a:pt x="750" y="358"/>
                  </a:cubicBezTo>
                  <a:cubicBezTo>
                    <a:pt x="743" y="329"/>
                    <a:pt x="743" y="293"/>
                    <a:pt x="736"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a:off x="2769750" y="2966375"/>
              <a:ext cx="18750" cy="17875"/>
            </a:xfrm>
            <a:custGeom>
              <a:rect b="b" l="l" r="r" t="t"/>
              <a:pathLst>
                <a:path extrusionOk="0" h="715" w="750">
                  <a:moveTo>
                    <a:pt x="393" y="0"/>
                  </a:moveTo>
                  <a:cubicBezTo>
                    <a:pt x="357" y="0"/>
                    <a:pt x="336" y="8"/>
                    <a:pt x="300" y="15"/>
                  </a:cubicBezTo>
                  <a:cubicBezTo>
                    <a:pt x="107" y="72"/>
                    <a:pt x="0" y="265"/>
                    <a:pt x="57" y="457"/>
                  </a:cubicBezTo>
                  <a:cubicBezTo>
                    <a:pt x="100" y="607"/>
                    <a:pt x="243" y="715"/>
                    <a:pt x="393" y="715"/>
                  </a:cubicBezTo>
                  <a:cubicBezTo>
                    <a:pt x="428" y="715"/>
                    <a:pt x="457" y="707"/>
                    <a:pt x="493" y="707"/>
                  </a:cubicBezTo>
                  <a:cubicBezTo>
                    <a:pt x="643" y="657"/>
                    <a:pt x="750" y="515"/>
                    <a:pt x="750" y="365"/>
                  </a:cubicBezTo>
                  <a:cubicBezTo>
                    <a:pt x="743" y="322"/>
                    <a:pt x="743" y="286"/>
                    <a:pt x="736" y="258"/>
                  </a:cubicBezTo>
                  <a:cubicBezTo>
                    <a:pt x="693" y="108"/>
                    <a:pt x="550"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a:off x="2881325" y="2934425"/>
              <a:ext cx="18750" cy="17875"/>
            </a:xfrm>
            <a:custGeom>
              <a:rect b="b" l="l" r="r" t="t"/>
              <a:pathLst>
                <a:path extrusionOk="0" h="715" w="750">
                  <a:moveTo>
                    <a:pt x="393" y="0"/>
                  </a:moveTo>
                  <a:cubicBezTo>
                    <a:pt x="357" y="0"/>
                    <a:pt x="336" y="7"/>
                    <a:pt x="300" y="22"/>
                  </a:cubicBezTo>
                  <a:cubicBezTo>
                    <a:pt x="107" y="72"/>
                    <a:pt x="0" y="272"/>
                    <a:pt x="57" y="457"/>
                  </a:cubicBezTo>
                  <a:cubicBezTo>
                    <a:pt x="100" y="607"/>
                    <a:pt x="243" y="714"/>
                    <a:pt x="393" y="714"/>
                  </a:cubicBezTo>
                  <a:cubicBezTo>
                    <a:pt x="429" y="714"/>
                    <a:pt x="457" y="707"/>
                    <a:pt x="493" y="707"/>
                  </a:cubicBezTo>
                  <a:cubicBezTo>
                    <a:pt x="643" y="664"/>
                    <a:pt x="750" y="522"/>
                    <a:pt x="750" y="364"/>
                  </a:cubicBezTo>
                  <a:cubicBezTo>
                    <a:pt x="750" y="329"/>
                    <a:pt x="743" y="307"/>
                    <a:pt x="736" y="272"/>
                  </a:cubicBezTo>
                  <a:cubicBezTo>
                    <a:pt x="700" y="100"/>
                    <a:pt x="557"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a:off x="3021100" y="2894250"/>
              <a:ext cx="18775" cy="17875"/>
            </a:xfrm>
            <a:custGeom>
              <a:rect b="b" l="l" r="r" t="t"/>
              <a:pathLst>
                <a:path extrusionOk="0" h="715" w="751">
                  <a:moveTo>
                    <a:pt x="393" y="1"/>
                  </a:moveTo>
                  <a:cubicBezTo>
                    <a:pt x="357" y="1"/>
                    <a:pt x="329" y="8"/>
                    <a:pt x="293" y="22"/>
                  </a:cubicBezTo>
                  <a:cubicBezTo>
                    <a:pt x="108" y="72"/>
                    <a:pt x="0" y="272"/>
                    <a:pt x="50" y="458"/>
                  </a:cubicBezTo>
                  <a:cubicBezTo>
                    <a:pt x="100" y="615"/>
                    <a:pt x="243" y="715"/>
                    <a:pt x="393" y="715"/>
                  </a:cubicBezTo>
                  <a:cubicBezTo>
                    <a:pt x="422" y="715"/>
                    <a:pt x="457" y="707"/>
                    <a:pt x="486" y="700"/>
                  </a:cubicBezTo>
                  <a:cubicBezTo>
                    <a:pt x="643" y="650"/>
                    <a:pt x="750" y="508"/>
                    <a:pt x="750" y="358"/>
                  </a:cubicBezTo>
                  <a:cubicBezTo>
                    <a:pt x="750" y="322"/>
                    <a:pt x="743" y="293"/>
                    <a:pt x="729"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a:off x="2993250" y="2902275"/>
              <a:ext cx="18775" cy="17875"/>
            </a:xfrm>
            <a:custGeom>
              <a:rect b="b" l="l" r="r" t="t"/>
              <a:pathLst>
                <a:path extrusionOk="0" h="715" w="751">
                  <a:moveTo>
                    <a:pt x="393" y="1"/>
                  </a:moveTo>
                  <a:cubicBezTo>
                    <a:pt x="350" y="1"/>
                    <a:pt x="329" y="8"/>
                    <a:pt x="293" y="22"/>
                  </a:cubicBezTo>
                  <a:cubicBezTo>
                    <a:pt x="108" y="72"/>
                    <a:pt x="0" y="272"/>
                    <a:pt x="50" y="458"/>
                  </a:cubicBezTo>
                  <a:cubicBezTo>
                    <a:pt x="93" y="615"/>
                    <a:pt x="236" y="715"/>
                    <a:pt x="393" y="715"/>
                  </a:cubicBezTo>
                  <a:cubicBezTo>
                    <a:pt x="429" y="715"/>
                    <a:pt x="450" y="708"/>
                    <a:pt x="486" y="694"/>
                  </a:cubicBezTo>
                  <a:cubicBezTo>
                    <a:pt x="643" y="651"/>
                    <a:pt x="750" y="508"/>
                    <a:pt x="750" y="358"/>
                  </a:cubicBezTo>
                  <a:cubicBezTo>
                    <a:pt x="750" y="322"/>
                    <a:pt x="736" y="294"/>
                    <a:pt x="729"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a:off x="2965225" y="2910325"/>
              <a:ext cx="18575" cy="17875"/>
            </a:xfrm>
            <a:custGeom>
              <a:rect b="b" l="l" r="r" t="t"/>
              <a:pathLst>
                <a:path extrusionOk="0" h="715" w="743">
                  <a:moveTo>
                    <a:pt x="393" y="0"/>
                  </a:moveTo>
                  <a:cubicBezTo>
                    <a:pt x="372" y="0"/>
                    <a:pt x="336" y="7"/>
                    <a:pt x="300" y="22"/>
                  </a:cubicBezTo>
                  <a:cubicBezTo>
                    <a:pt x="107" y="72"/>
                    <a:pt x="0" y="272"/>
                    <a:pt x="50" y="457"/>
                  </a:cubicBezTo>
                  <a:cubicBezTo>
                    <a:pt x="93" y="607"/>
                    <a:pt x="236" y="714"/>
                    <a:pt x="386" y="714"/>
                  </a:cubicBezTo>
                  <a:cubicBezTo>
                    <a:pt x="414" y="714"/>
                    <a:pt x="450" y="707"/>
                    <a:pt x="486" y="700"/>
                  </a:cubicBezTo>
                  <a:cubicBezTo>
                    <a:pt x="636" y="650"/>
                    <a:pt x="743" y="507"/>
                    <a:pt x="743" y="357"/>
                  </a:cubicBezTo>
                  <a:cubicBezTo>
                    <a:pt x="743" y="329"/>
                    <a:pt x="736" y="293"/>
                    <a:pt x="729" y="257"/>
                  </a:cubicBezTo>
                  <a:cubicBezTo>
                    <a:pt x="693" y="107"/>
                    <a:pt x="550"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a:off x="2937375" y="2918350"/>
              <a:ext cx="18775" cy="17875"/>
            </a:xfrm>
            <a:custGeom>
              <a:rect b="b" l="l" r="r" t="t"/>
              <a:pathLst>
                <a:path extrusionOk="0" h="715" w="751">
                  <a:moveTo>
                    <a:pt x="393" y="1"/>
                  </a:moveTo>
                  <a:cubicBezTo>
                    <a:pt x="357" y="1"/>
                    <a:pt x="329" y="8"/>
                    <a:pt x="293" y="22"/>
                  </a:cubicBezTo>
                  <a:cubicBezTo>
                    <a:pt x="107" y="72"/>
                    <a:pt x="0" y="272"/>
                    <a:pt x="57" y="458"/>
                  </a:cubicBezTo>
                  <a:cubicBezTo>
                    <a:pt x="100" y="608"/>
                    <a:pt x="243" y="715"/>
                    <a:pt x="393" y="715"/>
                  </a:cubicBezTo>
                  <a:cubicBezTo>
                    <a:pt x="429" y="715"/>
                    <a:pt x="457" y="707"/>
                    <a:pt x="493" y="700"/>
                  </a:cubicBezTo>
                  <a:cubicBezTo>
                    <a:pt x="643" y="650"/>
                    <a:pt x="750" y="508"/>
                    <a:pt x="750" y="358"/>
                  </a:cubicBezTo>
                  <a:cubicBezTo>
                    <a:pt x="750" y="322"/>
                    <a:pt x="743" y="293"/>
                    <a:pt x="736" y="258"/>
                  </a:cubicBezTo>
                  <a:cubicBezTo>
                    <a:pt x="686" y="101"/>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a:off x="2909525" y="2926375"/>
              <a:ext cx="18775" cy="17875"/>
            </a:xfrm>
            <a:custGeom>
              <a:rect b="b" l="l" r="r" t="t"/>
              <a:pathLst>
                <a:path extrusionOk="0" h="715" w="751">
                  <a:moveTo>
                    <a:pt x="393" y="1"/>
                  </a:moveTo>
                  <a:cubicBezTo>
                    <a:pt x="357" y="1"/>
                    <a:pt x="329" y="8"/>
                    <a:pt x="293" y="22"/>
                  </a:cubicBezTo>
                  <a:cubicBezTo>
                    <a:pt x="107" y="72"/>
                    <a:pt x="0" y="272"/>
                    <a:pt x="50" y="458"/>
                  </a:cubicBezTo>
                  <a:cubicBezTo>
                    <a:pt x="100" y="608"/>
                    <a:pt x="243" y="715"/>
                    <a:pt x="393" y="715"/>
                  </a:cubicBezTo>
                  <a:cubicBezTo>
                    <a:pt x="422" y="715"/>
                    <a:pt x="457" y="708"/>
                    <a:pt x="486" y="701"/>
                  </a:cubicBezTo>
                  <a:cubicBezTo>
                    <a:pt x="643" y="651"/>
                    <a:pt x="750" y="508"/>
                    <a:pt x="750" y="358"/>
                  </a:cubicBezTo>
                  <a:cubicBezTo>
                    <a:pt x="750" y="322"/>
                    <a:pt x="743" y="294"/>
                    <a:pt x="729" y="258"/>
                  </a:cubicBezTo>
                  <a:cubicBezTo>
                    <a:pt x="686" y="101"/>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a:off x="3160700" y="2854625"/>
              <a:ext cx="18775" cy="17875"/>
            </a:xfrm>
            <a:custGeom>
              <a:rect b="b" l="l" r="r" t="t"/>
              <a:pathLst>
                <a:path extrusionOk="0" h="715" w="751">
                  <a:moveTo>
                    <a:pt x="393" y="0"/>
                  </a:moveTo>
                  <a:cubicBezTo>
                    <a:pt x="358" y="0"/>
                    <a:pt x="336" y="7"/>
                    <a:pt x="300" y="15"/>
                  </a:cubicBezTo>
                  <a:cubicBezTo>
                    <a:pt x="108" y="72"/>
                    <a:pt x="1" y="264"/>
                    <a:pt x="58" y="450"/>
                  </a:cubicBezTo>
                  <a:cubicBezTo>
                    <a:pt x="101" y="607"/>
                    <a:pt x="243" y="714"/>
                    <a:pt x="393" y="714"/>
                  </a:cubicBezTo>
                  <a:cubicBezTo>
                    <a:pt x="429" y="714"/>
                    <a:pt x="458" y="700"/>
                    <a:pt x="493" y="693"/>
                  </a:cubicBezTo>
                  <a:cubicBezTo>
                    <a:pt x="643" y="650"/>
                    <a:pt x="750" y="507"/>
                    <a:pt x="750" y="357"/>
                  </a:cubicBezTo>
                  <a:cubicBezTo>
                    <a:pt x="750" y="322"/>
                    <a:pt x="743" y="293"/>
                    <a:pt x="736" y="257"/>
                  </a:cubicBezTo>
                  <a:cubicBezTo>
                    <a:pt x="693" y="93"/>
                    <a:pt x="550"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a:off x="3048950" y="2886225"/>
              <a:ext cx="18775" cy="17875"/>
            </a:xfrm>
            <a:custGeom>
              <a:rect b="b" l="l" r="r" t="t"/>
              <a:pathLst>
                <a:path extrusionOk="0" h="715" w="751">
                  <a:moveTo>
                    <a:pt x="393" y="0"/>
                  </a:moveTo>
                  <a:cubicBezTo>
                    <a:pt x="357" y="0"/>
                    <a:pt x="329" y="7"/>
                    <a:pt x="293" y="22"/>
                  </a:cubicBezTo>
                  <a:cubicBezTo>
                    <a:pt x="107" y="72"/>
                    <a:pt x="0" y="272"/>
                    <a:pt x="58" y="457"/>
                  </a:cubicBezTo>
                  <a:cubicBezTo>
                    <a:pt x="100" y="614"/>
                    <a:pt x="243" y="714"/>
                    <a:pt x="393" y="714"/>
                  </a:cubicBezTo>
                  <a:cubicBezTo>
                    <a:pt x="429" y="714"/>
                    <a:pt x="457" y="707"/>
                    <a:pt x="493" y="700"/>
                  </a:cubicBezTo>
                  <a:cubicBezTo>
                    <a:pt x="643" y="650"/>
                    <a:pt x="750" y="507"/>
                    <a:pt x="750" y="357"/>
                  </a:cubicBezTo>
                  <a:cubicBezTo>
                    <a:pt x="750" y="322"/>
                    <a:pt x="743" y="293"/>
                    <a:pt x="736" y="257"/>
                  </a:cubicBezTo>
                  <a:cubicBezTo>
                    <a:pt x="686" y="107"/>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a:off x="3077150" y="2878350"/>
              <a:ext cx="18600" cy="17900"/>
            </a:xfrm>
            <a:custGeom>
              <a:rect b="b" l="l" r="r" t="t"/>
              <a:pathLst>
                <a:path extrusionOk="0" h="716" w="744">
                  <a:moveTo>
                    <a:pt x="386" y="1"/>
                  </a:moveTo>
                  <a:cubicBezTo>
                    <a:pt x="351" y="1"/>
                    <a:pt x="329" y="15"/>
                    <a:pt x="293" y="22"/>
                  </a:cubicBezTo>
                  <a:cubicBezTo>
                    <a:pt x="108" y="72"/>
                    <a:pt x="1" y="272"/>
                    <a:pt x="51" y="458"/>
                  </a:cubicBezTo>
                  <a:cubicBezTo>
                    <a:pt x="86" y="608"/>
                    <a:pt x="229" y="715"/>
                    <a:pt x="386" y="715"/>
                  </a:cubicBezTo>
                  <a:cubicBezTo>
                    <a:pt x="415" y="715"/>
                    <a:pt x="451" y="708"/>
                    <a:pt x="486" y="701"/>
                  </a:cubicBezTo>
                  <a:cubicBezTo>
                    <a:pt x="636" y="658"/>
                    <a:pt x="743" y="508"/>
                    <a:pt x="743" y="358"/>
                  </a:cubicBezTo>
                  <a:cubicBezTo>
                    <a:pt x="743" y="337"/>
                    <a:pt x="736" y="301"/>
                    <a:pt x="729" y="265"/>
                  </a:cubicBezTo>
                  <a:cubicBezTo>
                    <a:pt x="686" y="108"/>
                    <a:pt x="543" y="1"/>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a:off x="3132850" y="2862300"/>
              <a:ext cx="18775" cy="17875"/>
            </a:xfrm>
            <a:custGeom>
              <a:rect b="b" l="l" r="r" t="t"/>
              <a:pathLst>
                <a:path extrusionOk="0" h="715" w="751">
                  <a:moveTo>
                    <a:pt x="393" y="0"/>
                  </a:moveTo>
                  <a:cubicBezTo>
                    <a:pt x="365" y="0"/>
                    <a:pt x="329" y="15"/>
                    <a:pt x="293" y="22"/>
                  </a:cubicBezTo>
                  <a:cubicBezTo>
                    <a:pt x="108" y="72"/>
                    <a:pt x="1" y="272"/>
                    <a:pt x="58" y="457"/>
                  </a:cubicBezTo>
                  <a:cubicBezTo>
                    <a:pt x="93" y="622"/>
                    <a:pt x="236" y="714"/>
                    <a:pt x="393" y="714"/>
                  </a:cubicBezTo>
                  <a:cubicBezTo>
                    <a:pt x="422" y="714"/>
                    <a:pt x="458" y="707"/>
                    <a:pt x="493" y="700"/>
                  </a:cubicBezTo>
                  <a:cubicBezTo>
                    <a:pt x="643" y="657"/>
                    <a:pt x="750" y="514"/>
                    <a:pt x="750" y="357"/>
                  </a:cubicBezTo>
                  <a:cubicBezTo>
                    <a:pt x="750" y="322"/>
                    <a:pt x="743" y="300"/>
                    <a:pt x="729" y="265"/>
                  </a:cubicBezTo>
                  <a:cubicBezTo>
                    <a:pt x="686" y="107"/>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a:off x="2853475" y="2942275"/>
              <a:ext cx="18750" cy="17875"/>
            </a:xfrm>
            <a:custGeom>
              <a:rect b="b" l="l" r="r" t="t"/>
              <a:pathLst>
                <a:path extrusionOk="0" h="715" w="750">
                  <a:moveTo>
                    <a:pt x="393" y="0"/>
                  </a:moveTo>
                  <a:cubicBezTo>
                    <a:pt x="364" y="0"/>
                    <a:pt x="329" y="8"/>
                    <a:pt x="293" y="15"/>
                  </a:cubicBezTo>
                  <a:cubicBezTo>
                    <a:pt x="107" y="72"/>
                    <a:pt x="0" y="265"/>
                    <a:pt x="43" y="457"/>
                  </a:cubicBezTo>
                  <a:cubicBezTo>
                    <a:pt x="100" y="607"/>
                    <a:pt x="243" y="715"/>
                    <a:pt x="393" y="715"/>
                  </a:cubicBezTo>
                  <a:cubicBezTo>
                    <a:pt x="421" y="715"/>
                    <a:pt x="457" y="707"/>
                    <a:pt x="493" y="693"/>
                  </a:cubicBezTo>
                  <a:cubicBezTo>
                    <a:pt x="643" y="650"/>
                    <a:pt x="750" y="507"/>
                    <a:pt x="750" y="357"/>
                  </a:cubicBezTo>
                  <a:cubicBezTo>
                    <a:pt x="750" y="322"/>
                    <a:pt x="743" y="293"/>
                    <a:pt x="736" y="257"/>
                  </a:cubicBezTo>
                  <a:cubicBezTo>
                    <a:pt x="686" y="108"/>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a:off x="2825625" y="2950300"/>
              <a:ext cx="18750" cy="17875"/>
            </a:xfrm>
            <a:custGeom>
              <a:rect b="b" l="l" r="r" t="t"/>
              <a:pathLst>
                <a:path extrusionOk="0" h="715" w="750">
                  <a:moveTo>
                    <a:pt x="393" y="1"/>
                  </a:moveTo>
                  <a:cubicBezTo>
                    <a:pt x="357" y="1"/>
                    <a:pt x="329" y="8"/>
                    <a:pt x="293" y="15"/>
                  </a:cubicBezTo>
                  <a:cubicBezTo>
                    <a:pt x="107" y="72"/>
                    <a:pt x="0" y="265"/>
                    <a:pt x="50" y="458"/>
                  </a:cubicBezTo>
                  <a:cubicBezTo>
                    <a:pt x="93" y="608"/>
                    <a:pt x="243" y="715"/>
                    <a:pt x="393" y="715"/>
                  </a:cubicBezTo>
                  <a:cubicBezTo>
                    <a:pt x="429" y="715"/>
                    <a:pt x="457" y="708"/>
                    <a:pt x="493" y="693"/>
                  </a:cubicBezTo>
                  <a:cubicBezTo>
                    <a:pt x="643" y="651"/>
                    <a:pt x="750" y="508"/>
                    <a:pt x="750" y="358"/>
                  </a:cubicBezTo>
                  <a:cubicBezTo>
                    <a:pt x="750" y="322"/>
                    <a:pt x="743" y="294"/>
                    <a:pt x="728"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
            <p:cNvSpPr/>
            <p:nvPr/>
          </p:nvSpPr>
          <p:spPr>
            <a:xfrm>
              <a:off x="3341900" y="2896925"/>
              <a:ext cx="18775" cy="17725"/>
            </a:xfrm>
            <a:custGeom>
              <a:rect b="b" l="l" r="r" t="t"/>
              <a:pathLst>
                <a:path extrusionOk="0" h="709" w="751">
                  <a:moveTo>
                    <a:pt x="408" y="1"/>
                  </a:moveTo>
                  <a:cubicBezTo>
                    <a:pt x="286" y="1"/>
                    <a:pt x="179" y="58"/>
                    <a:pt x="108" y="151"/>
                  </a:cubicBezTo>
                  <a:cubicBezTo>
                    <a:pt x="1" y="315"/>
                    <a:pt x="36" y="536"/>
                    <a:pt x="201" y="643"/>
                  </a:cubicBezTo>
                  <a:cubicBezTo>
                    <a:pt x="265" y="686"/>
                    <a:pt x="336" y="708"/>
                    <a:pt x="393" y="708"/>
                  </a:cubicBezTo>
                  <a:cubicBezTo>
                    <a:pt x="400" y="708"/>
                    <a:pt x="407" y="708"/>
                    <a:pt x="414" y="708"/>
                  </a:cubicBezTo>
                  <a:cubicBezTo>
                    <a:pt x="527" y="708"/>
                    <a:pt x="633" y="652"/>
                    <a:pt x="693" y="565"/>
                  </a:cubicBezTo>
                  <a:cubicBezTo>
                    <a:pt x="736" y="500"/>
                    <a:pt x="750" y="429"/>
                    <a:pt x="750" y="358"/>
                  </a:cubicBezTo>
                  <a:cubicBezTo>
                    <a:pt x="750" y="243"/>
                    <a:pt x="700" y="136"/>
                    <a:pt x="600" y="65"/>
                  </a:cubicBezTo>
                  <a:cubicBezTo>
                    <a:pt x="536" y="22"/>
                    <a:pt x="465" y="1"/>
                    <a:pt x="4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4"/>
            <p:cNvSpPr/>
            <p:nvPr/>
          </p:nvSpPr>
          <p:spPr>
            <a:xfrm>
              <a:off x="3317450" y="2880675"/>
              <a:ext cx="18950" cy="17700"/>
            </a:xfrm>
            <a:custGeom>
              <a:rect b="b" l="l" r="r" t="t"/>
              <a:pathLst>
                <a:path extrusionOk="0" h="708" w="758">
                  <a:moveTo>
                    <a:pt x="400" y="1"/>
                  </a:moveTo>
                  <a:cubicBezTo>
                    <a:pt x="286" y="1"/>
                    <a:pt x="179" y="51"/>
                    <a:pt x="107" y="151"/>
                  </a:cubicBezTo>
                  <a:cubicBezTo>
                    <a:pt x="0" y="308"/>
                    <a:pt x="36" y="536"/>
                    <a:pt x="207" y="643"/>
                  </a:cubicBezTo>
                  <a:cubicBezTo>
                    <a:pt x="264" y="679"/>
                    <a:pt x="329" y="708"/>
                    <a:pt x="400" y="708"/>
                  </a:cubicBezTo>
                  <a:cubicBezTo>
                    <a:pt x="514" y="708"/>
                    <a:pt x="622" y="651"/>
                    <a:pt x="693" y="551"/>
                  </a:cubicBezTo>
                  <a:cubicBezTo>
                    <a:pt x="743" y="486"/>
                    <a:pt x="757" y="415"/>
                    <a:pt x="757" y="358"/>
                  </a:cubicBezTo>
                  <a:cubicBezTo>
                    <a:pt x="757" y="236"/>
                    <a:pt x="707" y="129"/>
                    <a:pt x="607" y="58"/>
                  </a:cubicBezTo>
                  <a:cubicBezTo>
                    <a:pt x="543" y="15"/>
                    <a:pt x="472"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4"/>
            <p:cNvSpPr/>
            <p:nvPr/>
          </p:nvSpPr>
          <p:spPr>
            <a:xfrm>
              <a:off x="3294425" y="2863900"/>
              <a:ext cx="17700" cy="17875"/>
            </a:xfrm>
            <a:custGeom>
              <a:rect b="b" l="l" r="r" t="t"/>
              <a:pathLst>
                <a:path extrusionOk="0" h="715" w="708">
                  <a:moveTo>
                    <a:pt x="350" y="1"/>
                  </a:moveTo>
                  <a:cubicBezTo>
                    <a:pt x="314" y="1"/>
                    <a:pt x="279" y="8"/>
                    <a:pt x="236" y="22"/>
                  </a:cubicBezTo>
                  <a:cubicBezTo>
                    <a:pt x="250" y="201"/>
                    <a:pt x="150" y="358"/>
                    <a:pt x="0" y="436"/>
                  </a:cubicBezTo>
                  <a:cubicBezTo>
                    <a:pt x="22" y="522"/>
                    <a:pt x="72" y="600"/>
                    <a:pt x="143" y="650"/>
                  </a:cubicBezTo>
                  <a:cubicBezTo>
                    <a:pt x="207" y="700"/>
                    <a:pt x="279" y="715"/>
                    <a:pt x="350" y="715"/>
                  </a:cubicBezTo>
                  <a:cubicBezTo>
                    <a:pt x="457" y="715"/>
                    <a:pt x="571" y="665"/>
                    <a:pt x="643" y="565"/>
                  </a:cubicBezTo>
                  <a:cubicBezTo>
                    <a:pt x="686" y="500"/>
                    <a:pt x="707" y="429"/>
                    <a:pt x="707" y="365"/>
                  </a:cubicBezTo>
                  <a:cubicBezTo>
                    <a:pt x="707" y="243"/>
                    <a:pt x="650" y="129"/>
                    <a:pt x="543" y="65"/>
                  </a:cubicBezTo>
                  <a:cubicBezTo>
                    <a:pt x="486" y="22"/>
                    <a:pt x="414" y="1"/>
                    <a:pt x="35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a:off x="3440625" y="3189350"/>
              <a:ext cx="17875" cy="17875"/>
            </a:xfrm>
            <a:custGeom>
              <a:rect b="b" l="l" r="r" t="t"/>
              <a:pathLst>
                <a:path extrusionOk="0" h="715" w="715">
                  <a:moveTo>
                    <a:pt x="358" y="0"/>
                  </a:moveTo>
                  <a:cubicBezTo>
                    <a:pt x="158" y="0"/>
                    <a:pt x="0" y="157"/>
                    <a:pt x="0" y="357"/>
                  </a:cubicBezTo>
                  <a:cubicBezTo>
                    <a:pt x="0" y="550"/>
                    <a:pt x="158" y="714"/>
                    <a:pt x="358" y="714"/>
                  </a:cubicBezTo>
                  <a:cubicBezTo>
                    <a:pt x="550" y="714"/>
                    <a:pt x="715" y="550"/>
                    <a:pt x="715" y="357"/>
                  </a:cubicBezTo>
                  <a:cubicBezTo>
                    <a:pt x="715" y="157"/>
                    <a:pt x="550" y="0"/>
                    <a:pt x="35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a:off x="3440625" y="3132750"/>
              <a:ext cx="17875" cy="17875"/>
            </a:xfrm>
            <a:custGeom>
              <a:rect b="b" l="l" r="r" t="t"/>
              <a:pathLst>
                <a:path extrusionOk="0" h="715" w="715">
                  <a:moveTo>
                    <a:pt x="358" y="1"/>
                  </a:moveTo>
                  <a:cubicBezTo>
                    <a:pt x="158" y="1"/>
                    <a:pt x="0" y="165"/>
                    <a:pt x="0" y="358"/>
                  </a:cubicBezTo>
                  <a:cubicBezTo>
                    <a:pt x="0" y="558"/>
                    <a:pt x="158" y="715"/>
                    <a:pt x="358" y="715"/>
                  </a:cubicBezTo>
                  <a:cubicBezTo>
                    <a:pt x="550" y="715"/>
                    <a:pt x="715" y="558"/>
                    <a:pt x="715" y="358"/>
                  </a:cubicBezTo>
                  <a:cubicBezTo>
                    <a:pt x="715" y="165"/>
                    <a:pt x="550" y="1"/>
                    <a:pt x="35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3440625" y="3160950"/>
              <a:ext cx="17875" cy="17900"/>
            </a:xfrm>
            <a:custGeom>
              <a:rect b="b" l="l" r="r" t="t"/>
              <a:pathLst>
                <a:path extrusionOk="0" h="716" w="715">
                  <a:moveTo>
                    <a:pt x="358" y="1"/>
                  </a:moveTo>
                  <a:cubicBezTo>
                    <a:pt x="158" y="1"/>
                    <a:pt x="0" y="158"/>
                    <a:pt x="0" y="358"/>
                  </a:cubicBezTo>
                  <a:cubicBezTo>
                    <a:pt x="0" y="551"/>
                    <a:pt x="158" y="715"/>
                    <a:pt x="358" y="715"/>
                  </a:cubicBezTo>
                  <a:cubicBezTo>
                    <a:pt x="550" y="715"/>
                    <a:pt x="715" y="551"/>
                    <a:pt x="715" y="358"/>
                  </a:cubicBezTo>
                  <a:cubicBezTo>
                    <a:pt x="715" y="158"/>
                    <a:pt x="550" y="1"/>
                    <a:pt x="35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3440625" y="3104725"/>
              <a:ext cx="17875" cy="17875"/>
            </a:xfrm>
            <a:custGeom>
              <a:rect b="b" l="l" r="r" t="t"/>
              <a:pathLst>
                <a:path extrusionOk="0" h="715" w="715">
                  <a:moveTo>
                    <a:pt x="358" y="1"/>
                  </a:moveTo>
                  <a:cubicBezTo>
                    <a:pt x="158" y="1"/>
                    <a:pt x="0" y="158"/>
                    <a:pt x="0" y="358"/>
                  </a:cubicBezTo>
                  <a:cubicBezTo>
                    <a:pt x="0" y="543"/>
                    <a:pt x="158" y="715"/>
                    <a:pt x="358" y="715"/>
                  </a:cubicBezTo>
                  <a:cubicBezTo>
                    <a:pt x="550" y="715"/>
                    <a:pt x="715" y="550"/>
                    <a:pt x="715" y="358"/>
                  </a:cubicBezTo>
                  <a:cubicBezTo>
                    <a:pt x="715" y="158"/>
                    <a:pt x="550" y="1"/>
                    <a:pt x="35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a:off x="3440625" y="3076350"/>
              <a:ext cx="17875" cy="17875"/>
            </a:xfrm>
            <a:custGeom>
              <a:rect b="b" l="l" r="r" t="t"/>
              <a:pathLst>
                <a:path extrusionOk="0" h="715" w="715">
                  <a:moveTo>
                    <a:pt x="358" y="0"/>
                  </a:moveTo>
                  <a:cubicBezTo>
                    <a:pt x="158" y="0"/>
                    <a:pt x="0" y="157"/>
                    <a:pt x="0" y="357"/>
                  </a:cubicBezTo>
                  <a:cubicBezTo>
                    <a:pt x="0" y="557"/>
                    <a:pt x="158" y="714"/>
                    <a:pt x="358" y="714"/>
                  </a:cubicBezTo>
                  <a:cubicBezTo>
                    <a:pt x="550" y="714"/>
                    <a:pt x="715" y="557"/>
                    <a:pt x="715" y="357"/>
                  </a:cubicBezTo>
                  <a:cubicBezTo>
                    <a:pt x="715" y="157"/>
                    <a:pt x="550" y="0"/>
                    <a:pt x="35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3440625" y="3217375"/>
              <a:ext cx="17875" cy="17875"/>
            </a:xfrm>
            <a:custGeom>
              <a:rect b="b" l="l" r="r" t="t"/>
              <a:pathLst>
                <a:path extrusionOk="0" h="715" w="715">
                  <a:moveTo>
                    <a:pt x="358" y="0"/>
                  </a:moveTo>
                  <a:cubicBezTo>
                    <a:pt x="158" y="0"/>
                    <a:pt x="0" y="158"/>
                    <a:pt x="0" y="358"/>
                  </a:cubicBezTo>
                  <a:cubicBezTo>
                    <a:pt x="0" y="557"/>
                    <a:pt x="158" y="715"/>
                    <a:pt x="358" y="715"/>
                  </a:cubicBezTo>
                  <a:cubicBezTo>
                    <a:pt x="550" y="715"/>
                    <a:pt x="715" y="557"/>
                    <a:pt x="715" y="358"/>
                  </a:cubicBezTo>
                  <a:cubicBezTo>
                    <a:pt x="715" y="158"/>
                    <a:pt x="550" y="0"/>
                    <a:pt x="35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2614425" y="3305025"/>
              <a:ext cx="18775" cy="17700"/>
            </a:xfrm>
            <a:custGeom>
              <a:rect b="b" l="l" r="r" t="t"/>
              <a:pathLst>
                <a:path extrusionOk="0" h="708" w="751">
                  <a:moveTo>
                    <a:pt x="393" y="1"/>
                  </a:moveTo>
                  <a:cubicBezTo>
                    <a:pt x="372" y="1"/>
                    <a:pt x="329" y="1"/>
                    <a:pt x="307" y="8"/>
                  </a:cubicBezTo>
                  <a:cubicBezTo>
                    <a:pt x="122" y="65"/>
                    <a:pt x="0" y="258"/>
                    <a:pt x="58" y="451"/>
                  </a:cubicBezTo>
                  <a:cubicBezTo>
                    <a:pt x="100" y="608"/>
                    <a:pt x="243" y="708"/>
                    <a:pt x="393" y="708"/>
                  </a:cubicBezTo>
                  <a:cubicBezTo>
                    <a:pt x="422" y="708"/>
                    <a:pt x="457" y="700"/>
                    <a:pt x="493" y="693"/>
                  </a:cubicBezTo>
                  <a:cubicBezTo>
                    <a:pt x="650" y="643"/>
                    <a:pt x="750" y="515"/>
                    <a:pt x="750" y="351"/>
                  </a:cubicBezTo>
                  <a:cubicBezTo>
                    <a:pt x="750" y="322"/>
                    <a:pt x="750" y="286"/>
                    <a:pt x="743" y="251"/>
                  </a:cubicBezTo>
                  <a:cubicBezTo>
                    <a:pt x="700" y="101"/>
                    <a:pt x="557"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2729400" y="3273800"/>
              <a:ext cx="18750" cy="17500"/>
            </a:xfrm>
            <a:custGeom>
              <a:rect b="b" l="l" r="r" t="t"/>
              <a:pathLst>
                <a:path extrusionOk="0" h="700" w="750">
                  <a:moveTo>
                    <a:pt x="400" y="0"/>
                  </a:moveTo>
                  <a:cubicBezTo>
                    <a:pt x="379" y="0"/>
                    <a:pt x="343" y="0"/>
                    <a:pt x="307" y="7"/>
                  </a:cubicBezTo>
                  <a:cubicBezTo>
                    <a:pt x="114" y="64"/>
                    <a:pt x="0" y="257"/>
                    <a:pt x="57" y="436"/>
                  </a:cubicBezTo>
                  <a:cubicBezTo>
                    <a:pt x="100" y="600"/>
                    <a:pt x="243" y="700"/>
                    <a:pt x="393" y="700"/>
                  </a:cubicBezTo>
                  <a:cubicBezTo>
                    <a:pt x="421" y="700"/>
                    <a:pt x="457" y="700"/>
                    <a:pt x="493" y="693"/>
                  </a:cubicBezTo>
                  <a:cubicBezTo>
                    <a:pt x="643" y="643"/>
                    <a:pt x="750" y="500"/>
                    <a:pt x="750" y="350"/>
                  </a:cubicBezTo>
                  <a:cubicBezTo>
                    <a:pt x="750" y="321"/>
                    <a:pt x="750" y="286"/>
                    <a:pt x="743" y="264"/>
                  </a:cubicBezTo>
                  <a:cubicBezTo>
                    <a:pt x="700" y="107"/>
                    <a:pt x="550"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2758125" y="3265925"/>
              <a:ext cx="18600" cy="17700"/>
            </a:xfrm>
            <a:custGeom>
              <a:rect b="b" l="l" r="r" t="t"/>
              <a:pathLst>
                <a:path extrusionOk="0" h="708" w="744">
                  <a:moveTo>
                    <a:pt x="394" y="1"/>
                  </a:moveTo>
                  <a:cubicBezTo>
                    <a:pt x="372" y="1"/>
                    <a:pt x="336" y="1"/>
                    <a:pt x="308" y="15"/>
                  </a:cubicBezTo>
                  <a:cubicBezTo>
                    <a:pt x="122" y="65"/>
                    <a:pt x="1" y="265"/>
                    <a:pt x="58" y="451"/>
                  </a:cubicBezTo>
                  <a:cubicBezTo>
                    <a:pt x="101" y="608"/>
                    <a:pt x="244" y="708"/>
                    <a:pt x="394" y="708"/>
                  </a:cubicBezTo>
                  <a:cubicBezTo>
                    <a:pt x="422" y="708"/>
                    <a:pt x="458" y="701"/>
                    <a:pt x="486" y="701"/>
                  </a:cubicBezTo>
                  <a:cubicBezTo>
                    <a:pt x="644" y="658"/>
                    <a:pt x="744" y="515"/>
                    <a:pt x="744" y="365"/>
                  </a:cubicBezTo>
                  <a:cubicBezTo>
                    <a:pt x="744" y="336"/>
                    <a:pt x="744" y="301"/>
                    <a:pt x="736" y="272"/>
                  </a:cubicBezTo>
                  <a:cubicBezTo>
                    <a:pt x="701" y="115"/>
                    <a:pt x="558" y="1"/>
                    <a:pt x="39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2700825" y="3281650"/>
              <a:ext cx="18775" cy="17700"/>
            </a:xfrm>
            <a:custGeom>
              <a:rect b="b" l="l" r="r" t="t"/>
              <a:pathLst>
                <a:path extrusionOk="0" h="708" w="751">
                  <a:moveTo>
                    <a:pt x="393" y="0"/>
                  </a:moveTo>
                  <a:cubicBezTo>
                    <a:pt x="365" y="0"/>
                    <a:pt x="329" y="0"/>
                    <a:pt x="308" y="7"/>
                  </a:cubicBezTo>
                  <a:cubicBezTo>
                    <a:pt x="115" y="64"/>
                    <a:pt x="1" y="257"/>
                    <a:pt x="58" y="443"/>
                  </a:cubicBezTo>
                  <a:cubicBezTo>
                    <a:pt x="101" y="607"/>
                    <a:pt x="243" y="707"/>
                    <a:pt x="393" y="707"/>
                  </a:cubicBezTo>
                  <a:cubicBezTo>
                    <a:pt x="422" y="707"/>
                    <a:pt x="458" y="700"/>
                    <a:pt x="493" y="700"/>
                  </a:cubicBezTo>
                  <a:cubicBezTo>
                    <a:pt x="650" y="650"/>
                    <a:pt x="750" y="507"/>
                    <a:pt x="750" y="357"/>
                  </a:cubicBezTo>
                  <a:cubicBezTo>
                    <a:pt x="750" y="329"/>
                    <a:pt x="750" y="293"/>
                    <a:pt x="743" y="257"/>
                  </a:cubicBezTo>
                  <a:cubicBezTo>
                    <a:pt x="686" y="107"/>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3053950" y="3257000"/>
              <a:ext cx="17875" cy="17875"/>
            </a:xfrm>
            <a:custGeom>
              <a:rect b="b" l="l" r="r" t="t"/>
              <a:pathLst>
                <a:path extrusionOk="0" h="715" w="715">
                  <a:moveTo>
                    <a:pt x="357" y="1"/>
                  </a:moveTo>
                  <a:cubicBezTo>
                    <a:pt x="165" y="1"/>
                    <a:pt x="7" y="158"/>
                    <a:pt x="7" y="344"/>
                  </a:cubicBezTo>
                  <a:cubicBezTo>
                    <a:pt x="0" y="536"/>
                    <a:pt x="150" y="708"/>
                    <a:pt x="343" y="715"/>
                  </a:cubicBezTo>
                  <a:lnTo>
                    <a:pt x="365" y="715"/>
                  </a:lnTo>
                  <a:cubicBezTo>
                    <a:pt x="550" y="715"/>
                    <a:pt x="714" y="565"/>
                    <a:pt x="714" y="379"/>
                  </a:cubicBezTo>
                  <a:lnTo>
                    <a:pt x="714" y="358"/>
                  </a:lnTo>
                  <a:cubicBezTo>
                    <a:pt x="714" y="172"/>
                    <a:pt x="572" y="22"/>
                    <a:pt x="372" y="15"/>
                  </a:cubicBezTo>
                  <a:lnTo>
                    <a:pt x="357" y="15"/>
                  </a:lnTo>
                  <a:lnTo>
                    <a:pt x="357" y="1"/>
                  </a:ln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2586750" y="3312700"/>
              <a:ext cx="17875" cy="17700"/>
            </a:xfrm>
            <a:custGeom>
              <a:rect b="b" l="l" r="r" t="t"/>
              <a:pathLst>
                <a:path extrusionOk="0" h="708" w="715">
                  <a:moveTo>
                    <a:pt x="358" y="1"/>
                  </a:moveTo>
                  <a:cubicBezTo>
                    <a:pt x="336" y="1"/>
                    <a:pt x="301" y="8"/>
                    <a:pt x="272" y="8"/>
                  </a:cubicBezTo>
                  <a:cubicBezTo>
                    <a:pt x="172" y="36"/>
                    <a:pt x="101" y="94"/>
                    <a:pt x="58" y="179"/>
                  </a:cubicBezTo>
                  <a:lnTo>
                    <a:pt x="22" y="272"/>
                  </a:lnTo>
                  <a:cubicBezTo>
                    <a:pt x="1" y="329"/>
                    <a:pt x="1" y="386"/>
                    <a:pt x="22" y="443"/>
                  </a:cubicBezTo>
                  <a:cubicBezTo>
                    <a:pt x="65" y="608"/>
                    <a:pt x="208" y="708"/>
                    <a:pt x="358" y="708"/>
                  </a:cubicBezTo>
                  <a:cubicBezTo>
                    <a:pt x="386" y="708"/>
                    <a:pt x="422" y="693"/>
                    <a:pt x="458" y="693"/>
                  </a:cubicBezTo>
                  <a:cubicBezTo>
                    <a:pt x="615" y="651"/>
                    <a:pt x="715" y="508"/>
                    <a:pt x="715" y="358"/>
                  </a:cubicBezTo>
                  <a:cubicBezTo>
                    <a:pt x="715" y="329"/>
                    <a:pt x="715" y="293"/>
                    <a:pt x="708" y="258"/>
                  </a:cubicBezTo>
                  <a:cubicBezTo>
                    <a:pt x="658" y="108"/>
                    <a:pt x="515" y="1"/>
                    <a:pt x="35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2672075" y="3289500"/>
              <a:ext cx="18775" cy="17700"/>
            </a:xfrm>
            <a:custGeom>
              <a:rect b="b" l="l" r="r" t="t"/>
              <a:pathLst>
                <a:path extrusionOk="0" h="708" w="751">
                  <a:moveTo>
                    <a:pt x="394" y="0"/>
                  </a:moveTo>
                  <a:cubicBezTo>
                    <a:pt x="365" y="0"/>
                    <a:pt x="329" y="8"/>
                    <a:pt x="301" y="8"/>
                  </a:cubicBezTo>
                  <a:cubicBezTo>
                    <a:pt x="115" y="58"/>
                    <a:pt x="1" y="257"/>
                    <a:pt x="51" y="443"/>
                  </a:cubicBezTo>
                  <a:cubicBezTo>
                    <a:pt x="101" y="607"/>
                    <a:pt x="237" y="707"/>
                    <a:pt x="394" y="707"/>
                  </a:cubicBezTo>
                  <a:cubicBezTo>
                    <a:pt x="415" y="707"/>
                    <a:pt x="458" y="693"/>
                    <a:pt x="487" y="693"/>
                  </a:cubicBezTo>
                  <a:cubicBezTo>
                    <a:pt x="651" y="650"/>
                    <a:pt x="751" y="507"/>
                    <a:pt x="751" y="357"/>
                  </a:cubicBezTo>
                  <a:cubicBezTo>
                    <a:pt x="751" y="329"/>
                    <a:pt x="751" y="293"/>
                    <a:pt x="744" y="257"/>
                  </a:cubicBezTo>
                  <a:cubicBezTo>
                    <a:pt x="694" y="100"/>
                    <a:pt x="544" y="0"/>
                    <a:pt x="39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2642975" y="3297175"/>
              <a:ext cx="18775" cy="17525"/>
            </a:xfrm>
            <a:custGeom>
              <a:rect b="b" l="l" r="r" t="t"/>
              <a:pathLst>
                <a:path extrusionOk="0" h="701" w="751">
                  <a:moveTo>
                    <a:pt x="408" y="0"/>
                  </a:moveTo>
                  <a:cubicBezTo>
                    <a:pt x="379" y="0"/>
                    <a:pt x="344" y="0"/>
                    <a:pt x="308" y="15"/>
                  </a:cubicBezTo>
                  <a:cubicBezTo>
                    <a:pt x="122" y="65"/>
                    <a:pt x="1" y="250"/>
                    <a:pt x="58" y="443"/>
                  </a:cubicBezTo>
                  <a:cubicBezTo>
                    <a:pt x="101" y="600"/>
                    <a:pt x="244" y="700"/>
                    <a:pt x="394" y="700"/>
                  </a:cubicBezTo>
                  <a:cubicBezTo>
                    <a:pt x="422" y="700"/>
                    <a:pt x="458" y="700"/>
                    <a:pt x="494" y="693"/>
                  </a:cubicBezTo>
                  <a:cubicBezTo>
                    <a:pt x="658" y="650"/>
                    <a:pt x="751" y="507"/>
                    <a:pt x="751" y="350"/>
                  </a:cubicBezTo>
                  <a:cubicBezTo>
                    <a:pt x="751" y="329"/>
                    <a:pt x="751" y="293"/>
                    <a:pt x="744" y="258"/>
                  </a:cubicBezTo>
                  <a:cubicBezTo>
                    <a:pt x="708" y="100"/>
                    <a:pt x="565"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3143200" y="3261125"/>
              <a:ext cx="18050" cy="17675"/>
            </a:xfrm>
            <a:custGeom>
              <a:rect b="b" l="l" r="r" t="t"/>
              <a:pathLst>
                <a:path extrusionOk="0" h="707" w="722">
                  <a:moveTo>
                    <a:pt x="365" y="0"/>
                  </a:moveTo>
                  <a:cubicBezTo>
                    <a:pt x="179" y="0"/>
                    <a:pt x="15" y="143"/>
                    <a:pt x="8" y="336"/>
                  </a:cubicBezTo>
                  <a:cubicBezTo>
                    <a:pt x="1" y="536"/>
                    <a:pt x="151" y="700"/>
                    <a:pt x="344" y="707"/>
                  </a:cubicBezTo>
                  <a:lnTo>
                    <a:pt x="365" y="707"/>
                  </a:lnTo>
                  <a:cubicBezTo>
                    <a:pt x="551" y="707"/>
                    <a:pt x="715" y="550"/>
                    <a:pt x="722" y="364"/>
                  </a:cubicBezTo>
                  <a:lnTo>
                    <a:pt x="722" y="350"/>
                  </a:lnTo>
                  <a:cubicBezTo>
                    <a:pt x="722" y="164"/>
                    <a:pt x="579" y="0"/>
                    <a:pt x="37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3261925" y="3265925"/>
              <a:ext cx="18050" cy="17875"/>
            </a:xfrm>
            <a:custGeom>
              <a:rect b="b" l="l" r="r" t="t"/>
              <a:pathLst>
                <a:path extrusionOk="0" h="715" w="722">
                  <a:moveTo>
                    <a:pt x="365" y="1"/>
                  </a:moveTo>
                  <a:cubicBezTo>
                    <a:pt x="179" y="1"/>
                    <a:pt x="15" y="158"/>
                    <a:pt x="8" y="344"/>
                  </a:cubicBezTo>
                  <a:cubicBezTo>
                    <a:pt x="0" y="536"/>
                    <a:pt x="150" y="708"/>
                    <a:pt x="343" y="715"/>
                  </a:cubicBezTo>
                  <a:lnTo>
                    <a:pt x="365" y="715"/>
                  </a:lnTo>
                  <a:cubicBezTo>
                    <a:pt x="550" y="715"/>
                    <a:pt x="715" y="565"/>
                    <a:pt x="722" y="379"/>
                  </a:cubicBezTo>
                  <a:lnTo>
                    <a:pt x="722" y="358"/>
                  </a:lnTo>
                  <a:cubicBezTo>
                    <a:pt x="722" y="172"/>
                    <a:pt x="572" y="15"/>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3083750" y="3258425"/>
              <a:ext cx="18075" cy="17875"/>
            </a:xfrm>
            <a:custGeom>
              <a:rect b="b" l="l" r="r" t="t"/>
              <a:pathLst>
                <a:path extrusionOk="0" h="715" w="723">
                  <a:moveTo>
                    <a:pt x="358" y="1"/>
                  </a:moveTo>
                  <a:cubicBezTo>
                    <a:pt x="172" y="1"/>
                    <a:pt x="8" y="144"/>
                    <a:pt x="8" y="344"/>
                  </a:cubicBezTo>
                  <a:cubicBezTo>
                    <a:pt x="1" y="536"/>
                    <a:pt x="151" y="708"/>
                    <a:pt x="351" y="715"/>
                  </a:cubicBezTo>
                  <a:lnTo>
                    <a:pt x="365" y="715"/>
                  </a:lnTo>
                  <a:cubicBezTo>
                    <a:pt x="551" y="715"/>
                    <a:pt x="715" y="565"/>
                    <a:pt x="722" y="379"/>
                  </a:cubicBezTo>
                  <a:lnTo>
                    <a:pt x="722" y="358"/>
                  </a:lnTo>
                  <a:cubicBezTo>
                    <a:pt x="715" y="172"/>
                    <a:pt x="565" y="8"/>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3202475" y="3263250"/>
              <a:ext cx="18050" cy="17875"/>
            </a:xfrm>
            <a:custGeom>
              <a:rect b="b" l="l" r="r" t="t"/>
              <a:pathLst>
                <a:path extrusionOk="0" h="715" w="722">
                  <a:moveTo>
                    <a:pt x="365" y="1"/>
                  </a:moveTo>
                  <a:cubicBezTo>
                    <a:pt x="179" y="15"/>
                    <a:pt x="22" y="165"/>
                    <a:pt x="8" y="351"/>
                  </a:cubicBezTo>
                  <a:cubicBezTo>
                    <a:pt x="1" y="551"/>
                    <a:pt x="151" y="708"/>
                    <a:pt x="350" y="715"/>
                  </a:cubicBezTo>
                  <a:lnTo>
                    <a:pt x="365" y="715"/>
                  </a:lnTo>
                  <a:cubicBezTo>
                    <a:pt x="558" y="715"/>
                    <a:pt x="715" y="565"/>
                    <a:pt x="722" y="379"/>
                  </a:cubicBezTo>
                  <a:lnTo>
                    <a:pt x="722" y="358"/>
                  </a:lnTo>
                  <a:cubicBezTo>
                    <a:pt x="722" y="172"/>
                    <a:pt x="579" y="15"/>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4"/>
            <p:cNvSpPr/>
            <p:nvPr/>
          </p:nvSpPr>
          <p:spPr>
            <a:xfrm>
              <a:off x="3231925" y="3264850"/>
              <a:ext cx="18075" cy="17900"/>
            </a:xfrm>
            <a:custGeom>
              <a:rect b="b" l="l" r="r" t="t"/>
              <a:pathLst>
                <a:path extrusionOk="0" h="716" w="723">
                  <a:moveTo>
                    <a:pt x="365" y="1"/>
                  </a:moveTo>
                  <a:cubicBezTo>
                    <a:pt x="179" y="1"/>
                    <a:pt x="22" y="158"/>
                    <a:pt x="8" y="344"/>
                  </a:cubicBezTo>
                  <a:cubicBezTo>
                    <a:pt x="1" y="537"/>
                    <a:pt x="151" y="708"/>
                    <a:pt x="351" y="715"/>
                  </a:cubicBezTo>
                  <a:lnTo>
                    <a:pt x="379" y="715"/>
                  </a:lnTo>
                  <a:lnTo>
                    <a:pt x="379" y="708"/>
                  </a:lnTo>
                  <a:cubicBezTo>
                    <a:pt x="565" y="708"/>
                    <a:pt x="722" y="558"/>
                    <a:pt x="722" y="372"/>
                  </a:cubicBezTo>
                  <a:lnTo>
                    <a:pt x="722" y="351"/>
                  </a:lnTo>
                  <a:cubicBezTo>
                    <a:pt x="722" y="165"/>
                    <a:pt x="572" y="15"/>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p:nvPr/>
          </p:nvSpPr>
          <p:spPr>
            <a:xfrm>
              <a:off x="3113225" y="3259875"/>
              <a:ext cx="17875" cy="17500"/>
            </a:xfrm>
            <a:custGeom>
              <a:rect b="b" l="l" r="r" t="t"/>
              <a:pathLst>
                <a:path extrusionOk="0" h="700" w="715">
                  <a:moveTo>
                    <a:pt x="357" y="0"/>
                  </a:moveTo>
                  <a:cubicBezTo>
                    <a:pt x="171" y="0"/>
                    <a:pt x="7" y="136"/>
                    <a:pt x="7" y="336"/>
                  </a:cubicBezTo>
                  <a:cubicBezTo>
                    <a:pt x="0" y="536"/>
                    <a:pt x="150" y="700"/>
                    <a:pt x="350" y="700"/>
                  </a:cubicBezTo>
                  <a:lnTo>
                    <a:pt x="364" y="700"/>
                  </a:lnTo>
                  <a:cubicBezTo>
                    <a:pt x="550" y="700"/>
                    <a:pt x="714" y="550"/>
                    <a:pt x="714" y="364"/>
                  </a:cubicBezTo>
                  <a:lnTo>
                    <a:pt x="714" y="343"/>
                  </a:lnTo>
                  <a:cubicBezTo>
                    <a:pt x="714" y="157"/>
                    <a:pt x="571" y="0"/>
                    <a:pt x="37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3172675" y="3262175"/>
              <a:ext cx="18050" cy="17700"/>
            </a:xfrm>
            <a:custGeom>
              <a:rect b="b" l="l" r="r" t="t"/>
              <a:pathLst>
                <a:path extrusionOk="0" h="708" w="722">
                  <a:moveTo>
                    <a:pt x="364" y="1"/>
                  </a:moveTo>
                  <a:cubicBezTo>
                    <a:pt x="179" y="1"/>
                    <a:pt x="14" y="158"/>
                    <a:pt x="7" y="344"/>
                  </a:cubicBezTo>
                  <a:cubicBezTo>
                    <a:pt x="0" y="536"/>
                    <a:pt x="150" y="701"/>
                    <a:pt x="343" y="708"/>
                  </a:cubicBezTo>
                  <a:lnTo>
                    <a:pt x="364" y="708"/>
                  </a:lnTo>
                  <a:cubicBezTo>
                    <a:pt x="550" y="708"/>
                    <a:pt x="714" y="558"/>
                    <a:pt x="721" y="372"/>
                  </a:cubicBezTo>
                  <a:lnTo>
                    <a:pt x="721" y="351"/>
                  </a:lnTo>
                  <a:cubicBezTo>
                    <a:pt x="721" y="172"/>
                    <a:pt x="578" y="15"/>
                    <a:pt x="37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3351375" y="3270050"/>
              <a:ext cx="18050" cy="17675"/>
            </a:xfrm>
            <a:custGeom>
              <a:rect b="b" l="l" r="r" t="t"/>
              <a:pathLst>
                <a:path extrusionOk="0" h="707" w="722">
                  <a:moveTo>
                    <a:pt x="357" y="0"/>
                  </a:moveTo>
                  <a:cubicBezTo>
                    <a:pt x="171" y="0"/>
                    <a:pt x="14" y="143"/>
                    <a:pt x="7" y="343"/>
                  </a:cubicBezTo>
                  <a:cubicBezTo>
                    <a:pt x="0" y="536"/>
                    <a:pt x="150" y="707"/>
                    <a:pt x="343" y="707"/>
                  </a:cubicBezTo>
                  <a:lnTo>
                    <a:pt x="364" y="707"/>
                  </a:lnTo>
                  <a:cubicBezTo>
                    <a:pt x="550" y="707"/>
                    <a:pt x="714" y="564"/>
                    <a:pt x="721" y="364"/>
                  </a:cubicBezTo>
                  <a:lnTo>
                    <a:pt x="721" y="350"/>
                  </a:lnTo>
                  <a:cubicBezTo>
                    <a:pt x="714" y="171"/>
                    <a:pt x="564" y="7"/>
                    <a:pt x="37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2786875" y="3258425"/>
              <a:ext cx="18775" cy="17700"/>
            </a:xfrm>
            <a:custGeom>
              <a:rect b="b" l="l" r="r" t="t"/>
              <a:pathLst>
                <a:path extrusionOk="0" h="708" w="751">
                  <a:moveTo>
                    <a:pt x="393" y="1"/>
                  </a:moveTo>
                  <a:cubicBezTo>
                    <a:pt x="372" y="1"/>
                    <a:pt x="336" y="1"/>
                    <a:pt x="308" y="8"/>
                  </a:cubicBezTo>
                  <a:cubicBezTo>
                    <a:pt x="122" y="65"/>
                    <a:pt x="1" y="258"/>
                    <a:pt x="58" y="451"/>
                  </a:cubicBezTo>
                  <a:cubicBezTo>
                    <a:pt x="101" y="608"/>
                    <a:pt x="243" y="708"/>
                    <a:pt x="393" y="708"/>
                  </a:cubicBezTo>
                  <a:cubicBezTo>
                    <a:pt x="422" y="708"/>
                    <a:pt x="458" y="701"/>
                    <a:pt x="493" y="686"/>
                  </a:cubicBezTo>
                  <a:cubicBezTo>
                    <a:pt x="643" y="644"/>
                    <a:pt x="750" y="501"/>
                    <a:pt x="750" y="351"/>
                  </a:cubicBezTo>
                  <a:cubicBezTo>
                    <a:pt x="750" y="322"/>
                    <a:pt x="750" y="287"/>
                    <a:pt x="743" y="258"/>
                  </a:cubicBezTo>
                  <a:cubicBezTo>
                    <a:pt x="700" y="101"/>
                    <a:pt x="558"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4"/>
            <p:cNvSpPr/>
            <p:nvPr/>
          </p:nvSpPr>
          <p:spPr>
            <a:xfrm>
              <a:off x="3291550" y="3267550"/>
              <a:ext cx="18075" cy="17875"/>
            </a:xfrm>
            <a:custGeom>
              <a:rect b="b" l="l" r="r" t="t"/>
              <a:pathLst>
                <a:path extrusionOk="0" h="715" w="723">
                  <a:moveTo>
                    <a:pt x="365" y="0"/>
                  </a:moveTo>
                  <a:cubicBezTo>
                    <a:pt x="179" y="0"/>
                    <a:pt x="15" y="143"/>
                    <a:pt x="8" y="343"/>
                  </a:cubicBezTo>
                  <a:cubicBezTo>
                    <a:pt x="1" y="536"/>
                    <a:pt x="151" y="707"/>
                    <a:pt x="344" y="714"/>
                  </a:cubicBezTo>
                  <a:lnTo>
                    <a:pt x="365" y="714"/>
                  </a:lnTo>
                  <a:cubicBezTo>
                    <a:pt x="551" y="714"/>
                    <a:pt x="715" y="564"/>
                    <a:pt x="722" y="379"/>
                  </a:cubicBezTo>
                  <a:lnTo>
                    <a:pt x="722" y="357"/>
                  </a:lnTo>
                  <a:cubicBezTo>
                    <a:pt x="722" y="164"/>
                    <a:pt x="572" y="14"/>
                    <a:pt x="3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4"/>
            <p:cNvSpPr/>
            <p:nvPr/>
          </p:nvSpPr>
          <p:spPr>
            <a:xfrm>
              <a:off x="3321375" y="3268800"/>
              <a:ext cx="18225" cy="17875"/>
            </a:xfrm>
            <a:custGeom>
              <a:rect b="b" l="l" r="r" t="t"/>
              <a:pathLst>
                <a:path extrusionOk="0" h="715" w="729">
                  <a:moveTo>
                    <a:pt x="357" y="0"/>
                  </a:moveTo>
                  <a:cubicBezTo>
                    <a:pt x="172" y="0"/>
                    <a:pt x="22" y="136"/>
                    <a:pt x="15" y="336"/>
                  </a:cubicBezTo>
                  <a:cubicBezTo>
                    <a:pt x="0" y="536"/>
                    <a:pt x="157" y="700"/>
                    <a:pt x="350" y="714"/>
                  </a:cubicBezTo>
                  <a:lnTo>
                    <a:pt x="372" y="714"/>
                  </a:lnTo>
                  <a:cubicBezTo>
                    <a:pt x="557" y="714"/>
                    <a:pt x="714" y="557"/>
                    <a:pt x="729" y="371"/>
                  </a:cubicBezTo>
                  <a:lnTo>
                    <a:pt x="729" y="357"/>
                  </a:lnTo>
                  <a:cubicBezTo>
                    <a:pt x="714" y="164"/>
                    <a:pt x="572" y="7"/>
                    <a:pt x="37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2905050" y="3250575"/>
              <a:ext cx="18075" cy="17700"/>
            </a:xfrm>
            <a:custGeom>
              <a:rect b="b" l="l" r="r" t="t"/>
              <a:pathLst>
                <a:path extrusionOk="0" h="708" w="723">
                  <a:moveTo>
                    <a:pt x="365" y="1"/>
                  </a:moveTo>
                  <a:cubicBezTo>
                    <a:pt x="301" y="1"/>
                    <a:pt x="244" y="22"/>
                    <a:pt x="186" y="51"/>
                  </a:cubicBezTo>
                  <a:cubicBezTo>
                    <a:pt x="158" y="94"/>
                    <a:pt x="136" y="136"/>
                    <a:pt x="87" y="172"/>
                  </a:cubicBezTo>
                  <a:lnTo>
                    <a:pt x="44" y="208"/>
                  </a:lnTo>
                  <a:cubicBezTo>
                    <a:pt x="29" y="251"/>
                    <a:pt x="15" y="301"/>
                    <a:pt x="8" y="343"/>
                  </a:cubicBezTo>
                  <a:cubicBezTo>
                    <a:pt x="1" y="536"/>
                    <a:pt x="151" y="708"/>
                    <a:pt x="351" y="708"/>
                  </a:cubicBezTo>
                  <a:lnTo>
                    <a:pt x="365" y="708"/>
                  </a:lnTo>
                  <a:cubicBezTo>
                    <a:pt x="551" y="708"/>
                    <a:pt x="715" y="558"/>
                    <a:pt x="722" y="372"/>
                  </a:cubicBezTo>
                  <a:lnTo>
                    <a:pt x="722" y="351"/>
                  </a:lnTo>
                  <a:cubicBezTo>
                    <a:pt x="722" y="172"/>
                    <a:pt x="579" y="15"/>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2934875" y="3252000"/>
              <a:ext cx="18050" cy="17525"/>
            </a:xfrm>
            <a:custGeom>
              <a:rect b="b" l="l" r="r" t="t"/>
              <a:pathLst>
                <a:path extrusionOk="0" h="701" w="722">
                  <a:moveTo>
                    <a:pt x="357" y="1"/>
                  </a:moveTo>
                  <a:cubicBezTo>
                    <a:pt x="172" y="1"/>
                    <a:pt x="22" y="144"/>
                    <a:pt x="7" y="336"/>
                  </a:cubicBezTo>
                  <a:cubicBezTo>
                    <a:pt x="0" y="536"/>
                    <a:pt x="150" y="701"/>
                    <a:pt x="350" y="701"/>
                  </a:cubicBezTo>
                  <a:lnTo>
                    <a:pt x="365" y="701"/>
                  </a:lnTo>
                  <a:cubicBezTo>
                    <a:pt x="557" y="701"/>
                    <a:pt x="714" y="551"/>
                    <a:pt x="722" y="365"/>
                  </a:cubicBezTo>
                  <a:lnTo>
                    <a:pt x="722" y="344"/>
                  </a:lnTo>
                  <a:cubicBezTo>
                    <a:pt x="722" y="172"/>
                    <a:pt x="572" y="8"/>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
            <p:cNvSpPr/>
            <p:nvPr/>
          </p:nvSpPr>
          <p:spPr>
            <a:xfrm>
              <a:off x="2964675" y="3253250"/>
              <a:ext cx="18075" cy="17700"/>
            </a:xfrm>
            <a:custGeom>
              <a:rect b="b" l="l" r="r" t="t"/>
              <a:pathLst>
                <a:path extrusionOk="0" h="708" w="723">
                  <a:moveTo>
                    <a:pt x="365" y="1"/>
                  </a:moveTo>
                  <a:cubicBezTo>
                    <a:pt x="179" y="1"/>
                    <a:pt x="15" y="158"/>
                    <a:pt x="8" y="344"/>
                  </a:cubicBezTo>
                  <a:cubicBezTo>
                    <a:pt x="1" y="536"/>
                    <a:pt x="151" y="701"/>
                    <a:pt x="344" y="708"/>
                  </a:cubicBezTo>
                  <a:lnTo>
                    <a:pt x="365" y="708"/>
                  </a:lnTo>
                  <a:cubicBezTo>
                    <a:pt x="551" y="708"/>
                    <a:pt x="715" y="558"/>
                    <a:pt x="722" y="372"/>
                  </a:cubicBezTo>
                  <a:lnTo>
                    <a:pt x="722" y="351"/>
                  </a:lnTo>
                  <a:cubicBezTo>
                    <a:pt x="722" y="172"/>
                    <a:pt x="572" y="15"/>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3024125" y="3255925"/>
              <a:ext cx="17875" cy="17875"/>
            </a:xfrm>
            <a:custGeom>
              <a:rect b="b" l="l" r="r" t="t"/>
              <a:pathLst>
                <a:path extrusionOk="0" h="715" w="715">
                  <a:moveTo>
                    <a:pt x="358" y="1"/>
                  </a:moveTo>
                  <a:cubicBezTo>
                    <a:pt x="172" y="1"/>
                    <a:pt x="8" y="158"/>
                    <a:pt x="8" y="344"/>
                  </a:cubicBezTo>
                  <a:cubicBezTo>
                    <a:pt x="1" y="536"/>
                    <a:pt x="151" y="708"/>
                    <a:pt x="351" y="715"/>
                  </a:cubicBezTo>
                  <a:lnTo>
                    <a:pt x="365" y="715"/>
                  </a:lnTo>
                  <a:cubicBezTo>
                    <a:pt x="558" y="708"/>
                    <a:pt x="708" y="558"/>
                    <a:pt x="715" y="372"/>
                  </a:cubicBezTo>
                  <a:lnTo>
                    <a:pt x="715" y="351"/>
                  </a:lnTo>
                  <a:cubicBezTo>
                    <a:pt x="715" y="165"/>
                    <a:pt x="572" y="15"/>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2994325" y="3254675"/>
              <a:ext cx="18050" cy="17525"/>
            </a:xfrm>
            <a:custGeom>
              <a:rect b="b" l="l" r="r" t="t"/>
              <a:pathLst>
                <a:path extrusionOk="0" h="701" w="722">
                  <a:moveTo>
                    <a:pt x="364" y="1"/>
                  </a:moveTo>
                  <a:cubicBezTo>
                    <a:pt x="179" y="1"/>
                    <a:pt x="15" y="151"/>
                    <a:pt x="7" y="337"/>
                  </a:cubicBezTo>
                  <a:cubicBezTo>
                    <a:pt x="0" y="536"/>
                    <a:pt x="150" y="694"/>
                    <a:pt x="350" y="701"/>
                  </a:cubicBezTo>
                  <a:lnTo>
                    <a:pt x="364" y="701"/>
                  </a:lnTo>
                  <a:cubicBezTo>
                    <a:pt x="550" y="701"/>
                    <a:pt x="714" y="551"/>
                    <a:pt x="721" y="365"/>
                  </a:cubicBezTo>
                  <a:lnTo>
                    <a:pt x="721" y="344"/>
                  </a:lnTo>
                  <a:cubicBezTo>
                    <a:pt x="721" y="158"/>
                    <a:pt x="572" y="8"/>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3196950" y="2753750"/>
              <a:ext cx="18950" cy="17875"/>
            </a:xfrm>
            <a:custGeom>
              <a:rect b="b" l="l" r="r" t="t"/>
              <a:pathLst>
                <a:path extrusionOk="0" h="715" w="758">
                  <a:moveTo>
                    <a:pt x="400" y="1"/>
                  </a:moveTo>
                  <a:cubicBezTo>
                    <a:pt x="336" y="1"/>
                    <a:pt x="279" y="15"/>
                    <a:pt x="214" y="51"/>
                  </a:cubicBezTo>
                  <a:cubicBezTo>
                    <a:pt x="43" y="158"/>
                    <a:pt x="0" y="372"/>
                    <a:pt x="100" y="543"/>
                  </a:cubicBezTo>
                  <a:cubicBezTo>
                    <a:pt x="157" y="650"/>
                    <a:pt x="279" y="715"/>
                    <a:pt x="400" y="715"/>
                  </a:cubicBezTo>
                  <a:cubicBezTo>
                    <a:pt x="464" y="715"/>
                    <a:pt x="529" y="693"/>
                    <a:pt x="586" y="658"/>
                  </a:cubicBezTo>
                  <a:cubicBezTo>
                    <a:pt x="693" y="593"/>
                    <a:pt x="757" y="479"/>
                    <a:pt x="757" y="358"/>
                  </a:cubicBezTo>
                  <a:cubicBezTo>
                    <a:pt x="757" y="293"/>
                    <a:pt x="743" y="229"/>
                    <a:pt x="707" y="165"/>
                  </a:cubicBezTo>
                  <a:cubicBezTo>
                    <a:pt x="643" y="58"/>
                    <a:pt x="529"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3165525" y="2702350"/>
              <a:ext cx="18950" cy="17875"/>
            </a:xfrm>
            <a:custGeom>
              <a:rect b="b" l="l" r="r" t="t"/>
              <a:pathLst>
                <a:path extrusionOk="0" h="715" w="758">
                  <a:moveTo>
                    <a:pt x="400" y="0"/>
                  </a:moveTo>
                  <a:cubicBezTo>
                    <a:pt x="336" y="0"/>
                    <a:pt x="265" y="22"/>
                    <a:pt x="215" y="57"/>
                  </a:cubicBezTo>
                  <a:cubicBezTo>
                    <a:pt x="50" y="164"/>
                    <a:pt x="0" y="386"/>
                    <a:pt x="93" y="543"/>
                  </a:cubicBezTo>
                  <a:cubicBezTo>
                    <a:pt x="157" y="650"/>
                    <a:pt x="272" y="714"/>
                    <a:pt x="400" y="714"/>
                  </a:cubicBezTo>
                  <a:cubicBezTo>
                    <a:pt x="465" y="714"/>
                    <a:pt x="522" y="700"/>
                    <a:pt x="586" y="664"/>
                  </a:cubicBezTo>
                  <a:cubicBezTo>
                    <a:pt x="693" y="600"/>
                    <a:pt x="757" y="486"/>
                    <a:pt x="757" y="357"/>
                  </a:cubicBezTo>
                  <a:cubicBezTo>
                    <a:pt x="757" y="293"/>
                    <a:pt x="736" y="221"/>
                    <a:pt x="700" y="171"/>
                  </a:cubicBezTo>
                  <a:cubicBezTo>
                    <a:pt x="643" y="64"/>
                    <a:pt x="522"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3149450" y="2677000"/>
              <a:ext cx="19125" cy="17875"/>
            </a:xfrm>
            <a:custGeom>
              <a:rect b="b" l="l" r="r" t="t"/>
              <a:pathLst>
                <a:path extrusionOk="0" h="715" w="765">
                  <a:moveTo>
                    <a:pt x="408" y="0"/>
                  </a:moveTo>
                  <a:cubicBezTo>
                    <a:pt x="343" y="0"/>
                    <a:pt x="286" y="14"/>
                    <a:pt x="222" y="50"/>
                  </a:cubicBezTo>
                  <a:cubicBezTo>
                    <a:pt x="51" y="157"/>
                    <a:pt x="1" y="371"/>
                    <a:pt x="108" y="543"/>
                  </a:cubicBezTo>
                  <a:cubicBezTo>
                    <a:pt x="165" y="650"/>
                    <a:pt x="293" y="714"/>
                    <a:pt x="408" y="714"/>
                  </a:cubicBezTo>
                  <a:cubicBezTo>
                    <a:pt x="472" y="714"/>
                    <a:pt x="536" y="693"/>
                    <a:pt x="593" y="657"/>
                  </a:cubicBezTo>
                  <a:cubicBezTo>
                    <a:pt x="701" y="586"/>
                    <a:pt x="765" y="471"/>
                    <a:pt x="765" y="357"/>
                  </a:cubicBezTo>
                  <a:cubicBezTo>
                    <a:pt x="765" y="293"/>
                    <a:pt x="750" y="229"/>
                    <a:pt x="715" y="164"/>
                  </a:cubicBezTo>
                  <a:cubicBezTo>
                    <a:pt x="651" y="57"/>
                    <a:pt x="529"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3133925" y="2651275"/>
              <a:ext cx="19125" cy="17875"/>
            </a:xfrm>
            <a:custGeom>
              <a:rect b="b" l="l" r="r" t="t"/>
              <a:pathLst>
                <a:path extrusionOk="0" h="715" w="765">
                  <a:moveTo>
                    <a:pt x="407" y="1"/>
                  </a:moveTo>
                  <a:cubicBezTo>
                    <a:pt x="343" y="1"/>
                    <a:pt x="279" y="15"/>
                    <a:pt x="215" y="51"/>
                  </a:cubicBezTo>
                  <a:cubicBezTo>
                    <a:pt x="43" y="158"/>
                    <a:pt x="0" y="372"/>
                    <a:pt x="100" y="544"/>
                  </a:cubicBezTo>
                  <a:cubicBezTo>
                    <a:pt x="172" y="651"/>
                    <a:pt x="286" y="715"/>
                    <a:pt x="407" y="715"/>
                  </a:cubicBezTo>
                  <a:cubicBezTo>
                    <a:pt x="465" y="715"/>
                    <a:pt x="529" y="693"/>
                    <a:pt x="593" y="658"/>
                  </a:cubicBezTo>
                  <a:cubicBezTo>
                    <a:pt x="700" y="586"/>
                    <a:pt x="765" y="472"/>
                    <a:pt x="765" y="358"/>
                  </a:cubicBezTo>
                  <a:cubicBezTo>
                    <a:pt x="765" y="294"/>
                    <a:pt x="743" y="229"/>
                    <a:pt x="707" y="172"/>
                  </a:cubicBezTo>
                  <a:cubicBezTo>
                    <a:pt x="636" y="65"/>
                    <a:pt x="522" y="1"/>
                    <a:pt x="407"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3212825" y="2779275"/>
              <a:ext cx="18775" cy="17875"/>
            </a:xfrm>
            <a:custGeom>
              <a:rect b="b" l="l" r="r" t="t"/>
              <a:pathLst>
                <a:path extrusionOk="0" h="715" w="751">
                  <a:moveTo>
                    <a:pt x="401" y="1"/>
                  </a:moveTo>
                  <a:cubicBezTo>
                    <a:pt x="336" y="1"/>
                    <a:pt x="265" y="22"/>
                    <a:pt x="215" y="58"/>
                  </a:cubicBezTo>
                  <a:cubicBezTo>
                    <a:pt x="51" y="165"/>
                    <a:pt x="1" y="379"/>
                    <a:pt x="94" y="551"/>
                  </a:cubicBezTo>
                  <a:cubicBezTo>
                    <a:pt x="158" y="658"/>
                    <a:pt x="272" y="715"/>
                    <a:pt x="401" y="715"/>
                  </a:cubicBezTo>
                  <a:cubicBezTo>
                    <a:pt x="465" y="715"/>
                    <a:pt x="522" y="701"/>
                    <a:pt x="586" y="665"/>
                  </a:cubicBezTo>
                  <a:cubicBezTo>
                    <a:pt x="622" y="643"/>
                    <a:pt x="651" y="622"/>
                    <a:pt x="679" y="593"/>
                  </a:cubicBezTo>
                  <a:lnTo>
                    <a:pt x="715" y="394"/>
                  </a:lnTo>
                  <a:cubicBezTo>
                    <a:pt x="722" y="358"/>
                    <a:pt x="729" y="322"/>
                    <a:pt x="751" y="286"/>
                  </a:cubicBezTo>
                  <a:cubicBezTo>
                    <a:pt x="736" y="251"/>
                    <a:pt x="722" y="208"/>
                    <a:pt x="701" y="172"/>
                  </a:cubicBezTo>
                  <a:cubicBezTo>
                    <a:pt x="643" y="65"/>
                    <a:pt x="522" y="1"/>
                    <a:pt x="40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3181225" y="2728225"/>
              <a:ext cx="19125" cy="17875"/>
            </a:xfrm>
            <a:custGeom>
              <a:rect b="b" l="l" r="r" t="t"/>
              <a:pathLst>
                <a:path extrusionOk="0" h="715" w="765">
                  <a:moveTo>
                    <a:pt x="408" y="1"/>
                  </a:moveTo>
                  <a:cubicBezTo>
                    <a:pt x="344" y="1"/>
                    <a:pt x="279" y="22"/>
                    <a:pt x="215" y="58"/>
                  </a:cubicBezTo>
                  <a:cubicBezTo>
                    <a:pt x="51" y="150"/>
                    <a:pt x="1" y="379"/>
                    <a:pt x="101" y="543"/>
                  </a:cubicBezTo>
                  <a:cubicBezTo>
                    <a:pt x="172" y="650"/>
                    <a:pt x="286" y="715"/>
                    <a:pt x="408" y="715"/>
                  </a:cubicBezTo>
                  <a:cubicBezTo>
                    <a:pt x="465" y="715"/>
                    <a:pt x="529" y="700"/>
                    <a:pt x="593" y="665"/>
                  </a:cubicBezTo>
                  <a:cubicBezTo>
                    <a:pt x="701" y="593"/>
                    <a:pt x="765" y="472"/>
                    <a:pt x="765" y="358"/>
                  </a:cubicBezTo>
                  <a:cubicBezTo>
                    <a:pt x="765" y="293"/>
                    <a:pt x="743" y="236"/>
                    <a:pt x="708" y="172"/>
                  </a:cubicBezTo>
                  <a:cubicBezTo>
                    <a:pt x="636" y="58"/>
                    <a:pt x="522" y="1"/>
                    <a:pt x="4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4"/>
            <p:cNvSpPr/>
            <p:nvPr/>
          </p:nvSpPr>
          <p:spPr>
            <a:xfrm>
              <a:off x="3289600" y="2457950"/>
              <a:ext cx="18950" cy="17875"/>
            </a:xfrm>
            <a:custGeom>
              <a:rect b="b" l="l" r="r" t="t"/>
              <a:pathLst>
                <a:path extrusionOk="0" h="715" w="758">
                  <a:moveTo>
                    <a:pt x="400" y="0"/>
                  </a:moveTo>
                  <a:cubicBezTo>
                    <a:pt x="329" y="0"/>
                    <a:pt x="250" y="22"/>
                    <a:pt x="186" y="72"/>
                  </a:cubicBezTo>
                  <a:cubicBezTo>
                    <a:pt x="36" y="186"/>
                    <a:pt x="0" y="414"/>
                    <a:pt x="115" y="572"/>
                  </a:cubicBezTo>
                  <a:cubicBezTo>
                    <a:pt x="186" y="671"/>
                    <a:pt x="293" y="714"/>
                    <a:pt x="400" y="714"/>
                  </a:cubicBezTo>
                  <a:cubicBezTo>
                    <a:pt x="472" y="714"/>
                    <a:pt x="550" y="693"/>
                    <a:pt x="614" y="643"/>
                  </a:cubicBezTo>
                  <a:cubicBezTo>
                    <a:pt x="700" y="572"/>
                    <a:pt x="757" y="464"/>
                    <a:pt x="757" y="357"/>
                  </a:cubicBezTo>
                  <a:cubicBezTo>
                    <a:pt x="757" y="286"/>
                    <a:pt x="736" y="207"/>
                    <a:pt x="686" y="143"/>
                  </a:cubicBezTo>
                  <a:cubicBezTo>
                    <a:pt x="614" y="57"/>
                    <a:pt x="507"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3219250" y="2511325"/>
              <a:ext cx="18950" cy="17875"/>
            </a:xfrm>
            <a:custGeom>
              <a:rect b="b" l="l" r="r" t="t"/>
              <a:pathLst>
                <a:path extrusionOk="0" h="715" w="758">
                  <a:moveTo>
                    <a:pt x="401" y="0"/>
                  </a:moveTo>
                  <a:cubicBezTo>
                    <a:pt x="329" y="0"/>
                    <a:pt x="251" y="22"/>
                    <a:pt x="186" y="72"/>
                  </a:cubicBezTo>
                  <a:cubicBezTo>
                    <a:pt x="36" y="186"/>
                    <a:pt x="1" y="407"/>
                    <a:pt x="115" y="572"/>
                  </a:cubicBezTo>
                  <a:cubicBezTo>
                    <a:pt x="194" y="664"/>
                    <a:pt x="301" y="714"/>
                    <a:pt x="401" y="714"/>
                  </a:cubicBezTo>
                  <a:cubicBezTo>
                    <a:pt x="472" y="714"/>
                    <a:pt x="551" y="686"/>
                    <a:pt x="615" y="643"/>
                  </a:cubicBezTo>
                  <a:cubicBezTo>
                    <a:pt x="708" y="572"/>
                    <a:pt x="758" y="465"/>
                    <a:pt x="758" y="357"/>
                  </a:cubicBezTo>
                  <a:cubicBezTo>
                    <a:pt x="758" y="286"/>
                    <a:pt x="743" y="207"/>
                    <a:pt x="686" y="143"/>
                  </a:cubicBezTo>
                  <a:cubicBezTo>
                    <a:pt x="615" y="57"/>
                    <a:pt x="508"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3242650" y="2493475"/>
              <a:ext cx="18950" cy="17875"/>
            </a:xfrm>
            <a:custGeom>
              <a:rect b="b" l="l" r="r" t="t"/>
              <a:pathLst>
                <a:path extrusionOk="0" h="715" w="758">
                  <a:moveTo>
                    <a:pt x="400" y="0"/>
                  </a:moveTo>
                  <a:cubicBezTo>
                    <a:pt x="329" y="0"/>
                    <a:pt x="250" y="22"/>
                    <a:pt x="186" y="72"/>
                  </a:cubicBezTo>
                  <a:cubicBezTo>
                    <a:pt x="36" y="186"/>
                    <a:pt x="0" y="407"/>
                    <a:pt x="114" y="572"/>
                  </a:cubicBezTo>
                  <a:cubicBezTo>
                    <a:pt x="186" y="672"/>
                    <a:pt x="293" y="714"/>
                    <a:pt x="400" y="714"/>
                  </a:cubicBezTo>
                  <a:cubicBezTo>
                    <a:pt x="472" y="714"/>
                    <a:pt x="557" y="686"/>
                    <a:pt x="614" y="643"/>
                  </a:cubicBezTo>
                  <a:cubicBezTo>
                    <a:pt x="707" y="572"/>
                    <a:pt x="757" y="464"/>
                    <a:pt x="757" y="357"/>
                  </a:cubicBezTo>
                  <a:cubicBezTo>
                    <a:pt x="757" y="286"/>
                    <a:pt x="743" y="207"/>
                    <a:pt x="686" y="143"/>
                  </a:cubicBezTo>
                  <a:cubicBezTo>
                    <a:pt x="614" y="57"/>
                    <a:pt x="507"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3196050" y="2529000"/>
              <a:ext cx="18950" cy="17875"/>
            </a:xfrm>
            <a:custGeom>
              <a:rect b="b" l="l" r="r" t="t"/>
              <a:pathLst>
                <a:path extrusionOk="0" h="715" w="758">
                  <a:moveTo>
                    <a:pt x="400" y="0"/>
                  </a:moveTo>
                  <a:cubicBezTo>
                    <a:pt x="329" y="0"/>
                    <a:pt x="250" y="22"/>
                    <a:pt x="186" y="72"/>
                  </a:cubicBezTo>
                  <a:cubicBezTo>
                    <a:pt x="36" y="186"/>
                    <a:pt x="0" y="407"/>
                    <a:pt x="115" y="572"/>
                  </a:cubicBezTo>
                  <a:cubicBezTo>
                    <a:pt x="186" y="672"/>
                    <a:pt x="293" y="714"/>
                    <a:pt x="400" y="714"/>
                  </a:cubicBezTo>
                  <a:cubicBezTo>
                    <a:pt x="472" y="714"/>
                    <a:pt x="550" y="686"/>
                    <a:pt x="615" y="643"/>
                  </a:cubicBezTo>
                  <a:cubicBezTo>
                    <a:pt x="707" y="572"/>
                    <a:pt x="757" y="464"/>
                    <a:pt x="757" y="357"/>
                  </a:cubicBezTo>
                  <a:cubicBezTo>
                    <a:pt x="757" y="286"/>
                    <a:pt x="743" y="200"/>
                    <a:pt x="686" y="143"/>
                  </a:cubicBezTo>
                  <a:cubicBezTo>
                    <a:pt x="615" y="50"/>
                    <a:pt x="507"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3266025" y="2475800"/>
              <a:ext cx="19125" cy="17875"/>
            </a:xfrm>
            <a:custGeom>
              <a:rect b="b" l="l" r="r" t="t"/>
              <a:pathLst>
                <a:path extrusionOk="0" h="715" w="765">
                  <a:moveTo>
                    <a:pt x="408" y="0"/>
                  </a:moveTo>
                  <a:cubicBezTo>
                    <a:pt x="336" y="0"/>
                    <a:pt x="251" y="29"/>
                    <a:pt x="194" y="72"/>
                  </a:cubicBezTo>
                  <a:cubicBezTo>
                    <a:pt x="36" y="186"/>
                    <a:pt x="1" y="415"/>
                    <a:pt x="122" y="572"/>
                  </a:cubicBezTo>
                  <a:cubicBezTo>
                    <a:pt x="194" y="664"/>
                    <a:pt x="301" y="714"/>
                    <a:pt x="408" y="714"/>
                  </a:cubicBezTo>
                  <a:cubicBezTo>
                    <a:pt x="479" y="714"/>
                    <a:pt x="558" y="693"/>
                    <a:pt x="622" y="643"/>
                  </a:cubicBezTo>
                  <a:cubicBezTo>
                    <a:pt x="708" y="572"/>
                    <a:pt x="765" y="464"/>
                    <a:pt x="765" y="357"/>
                  </a:cubicBezTo>
                  <a:cubicBezTo>
                    <a:pt x="765" y="286"/>
                    <a:pt x="743" y="207"/>
                    <a:pt x="693" y="143"/>
                  </a:cubicBezTo>
                  <a:cubicBezTo>
                    <a:pt x="622" y="57"/>
                    <a:pt x="515"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3172675" y="2546850"/>
              <a:ext cx="18925" cy="17875"/>
            </a:xfrm>
            <a:custGeom>
              <a:rect b="b" l="l" r="r" t="t"/>
              <a:pathLst>
                <a:path extrusionOk="0" h="715" w="757">
                  <a:moveTo>
                    <a:pt x="400" y="0"/>
                  </a:moveTo>
                  <a:cubicBezTo>
                    <a:pt x="328" y="0"/>
                    <a:pt x="250" y="15"/>
                    <a:pt x="186" y="72"/>
                  </a:cubicBezTo>
                  <a:cubicBezTo>
                    <a:pt x="36" y="186"/>
                    <a:pt x="0" y="407"/>
                    <a:pt x="121" y="572"/>
                  </a:cubicBezTo>
                  <a:cubicBezTo>
                    <a:pt x="186" y="657"/>
                    <a:pt x="293" y="714"/>
                    <a:pt x="400" y="714"/>
                  </a:cubicBezTo>
                  <a:cubicBezTo>
                    <a:pt x="471" y="714"/>
                    <a:pt x="550" y="686"/>
                    <a:pt x="614" y="643"/>
                  </a:cubicBezTo>
                  <a:cubicBezTo>
                    <a:pt x="700" y="572"/>
                    <a:pt x="757" y="465"/>
                    <a:pt x="757" y="357"/>
                  </a:cubicBezTo>
                  <a:cubicBezTo>
                    <a:pt x="757" y="286"/>
                    <a:pt x="728" y="200"/>
                    <a:pt x="686" y="143"/>
                  </a:cubicBezTo>
                  <a:cubicBezTo>
                    <a:pt x="614" y="50"/>
                    <a:pt x="507"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3149100" y="2564525"/>
              <a:ext cx="19125" cy="17875"/>
            </a:xfrm>
            <a:custGeom>
              <a:rect b="b" l="l" r="r" t="t"/>
              <a:pathLst>
                <a:path extrusionOk="0" h="715" w="765">
                  <a:moveTo>
                    <a:pt x="407" y="0"/>
                  </a:moveTo>
                  <a:cubicBezTo>
                    <a:pt x="336" y="0"/>
                    <a:pt x="250" y="15"/>
                    <a:pt x="186" y="72"/>
                  </a:cubicBezTo>
                  <a:cubicBezTo>
                    <a:pt x="36" y="186"/>
                    <a:pt x="0" y="407"/>
                    <a:pt x="122" y="572"/>
                  </a:cubicBezTo>
                  <a:cubicBezTo>
                    <a:pt x="186" y="664"/>
                    <a:pt x="300" y="714"/>
                    <a:pt x="407" y="714"/>
                  </a:cubicBezTo>
                  <a:cubicBezTo>
                    <a:pt x="479" y="714"/>
                    <a:pt x="557" y="686"/>
                    <a:pt x="622" y="643"/>
                  </a:cubicBezTo>
                  <a:cubicBezTo>
                    <a:pt x="707" y="572"/>
                    <a:pt x="764" y="464"/>
                    <a:pt x="764" y="357"/>
                  </a:cubicBezTo>
                  <a:cubicBezTo>
                    <a:pt x="764" y="286"/>
                    <a:pt x="743" y="200"/>
                    <a:pt x="693" y="143"/>
                  </a:cubicBezTo>
                  <a:cubicBezTo>
                    <a:pt x="622" y="50"/>
                    <a:pt x="515" y="0"/>
                    <a:pt x="40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3312800" y="2440275"/>
              <a:ext cx="18950" cy="17900"/>
            </a:xfrm>
            <a:custGeom>
              <a:rect b="b" l="l" r="r" t="t"/>
              <a:pathLst>
                <a:path extrusionOk="0" h="716" w="758">
                  <a:moveTo>
                    <a:pt x="401" y="0"/>
                  </a:moveTo>
                  <a:cubicBezTo>
                    <a:pt x="329" y="0"/>
                    <a:pt x="251" y="22"/>
                    <a:pt x="186" y="72"/>
                  </a:cubicBezTo>
                  <a:cubicBezTo>
                    <a:pt x="29" y="193"/>
                    <a:pt x="1" y="414"/>
                    <a:pt x="115" y="572"/>
                  </a:cubicBezTo>
                  <a:cubicBezTo>
                    <a:pt x="186" y="664"/>
                    <a:pt x="293" y="714"/>
                    <a:pt x="401" y="714"/>
                  </a:cubicBezTo>
                  <a:cubicBezTo>
                    <a:pt x="409" y="715"/>
                    <a:pt x="417" y="715"/>
                    <a:pt x="425" y="715"/>
                  </a:cubicBezTo>
                  <a:cubicBezTo>
                    <a:pt x="494" y="715"/>
                    <a:pt x="557" y="689"/>
                    <a:pt x="615" y="650"/>
                  </a:cubicBezTo>
                  <a:cubicBezTo>
                    <a:pt x="700" y="579"/>
                    <a:pt x="758" y="472"/>
                    <a:pt x="758" y="357"/>
                  </a:cubicBezTo>
                  <a:cubicBezTo>
                    <a:pt x="758" y="293"/>
                    <a:pt x="729" y="207"/>
                    <a:pt x="686" y="150"/>
                  </a:cubicBezTo>
                  <a:cubicBezTo>
                    <a:pt x="615" y="57"/>
                    <a:pt x="508"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3390650" y="2458300"/>
              <a:ext cx="18925" cy="17525"/>
            </a:xfrm>
            <a:custGeom>
              <a:rect b="b" l="l" r="r" t="t"/>
              <a:pathLst>
                <a:path extrusionOk="0" h="701" w="757">
                  <a:moveTo>
                    <a:pt x="400" y="1"/>
                  </a:moveTo>
                  <a:cubicBezTo>
                    <a:pt x="336" y="1"/>
                    <a:pt x="279" y="15"/>
                    <a:pt x="221" y="43"/>
                  </a:cubicBezTo>
                  <a:cubicBezTo>
                    <a:pt x="50" y="143"/>
                    <a:pt x="0" y="358"/>
                    <a:pt x="100" y="522"/>
                  </a:cubicBezTo>
                  <a:cubicBezTo>
                    <a:pt x="157" y="643"/>
                    <a:pt x="286" y="700"/>
                    <a:pt x="400" y="700"/>
                  </a:cubicBezTo>
                  <a:cubicBezTo>
                    <a:pt x="464" y="700"/>
                    <a:pt x="528" y="686"/>
                    <a:pt x="578" y="657"/>
                  </a:cubicBezTo>
                  <a:cubicBezTo>
                    <a:pt x="693" y="593"/>
                    <a:pt x="757" y="472"/>
                    <a:pt x="757" y="358"/>
                  </a:cubicBezTo>
                  <a:cubicBezTo>
                    <a:pt x="757" y="293"/>
                    <a:pt x="743" y="229"/>
                    <a:pt x="707" y="179"/>
                  </a:cubicBezTo>
                  <a:cubicBezTo>
                    <a:pt x="643" y="58"/>
                    <a:pt x="528"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3421700" y="2511500"/>
              <a:ext cx="18950" cy="17700"/>
            </a:xfrm>
            <a:custGeom>
              <a:rect b="b" l="l" r="r" t="t"/>
              <a:pathLst>
                <a:path extrusionOk="0" h="708" w="758">
                  <a:moveTo>
                    <a:pt x="400" y="1"/>
                  </a:moveTo>
                  <a:cubicBezTo>
                    <a:pt x="336" y="1"/>
                    <a:pt x="272" y="22"/>
                    <a:pt x="222" y="58"/>
                  </a:cubicBezTo>
                  <a:cubicBezTo>
                    <a:pt x="51" y="143"/>
                    <a:pt x="1" y="358"/>
                    <a:pt x="93" y="529"/>
                  </a:cubicBezTo>
                  <a:cubicBezTo>
                    <a:pt x="158" y="643"/>
                    <a:pt x="286" y="707"/>
                    <a:pt x="400" y="707"/>
                  </a:cubicBezTo>
                  <a:cubicBezTo>
                    <a:pt x="465" y="707"/>
                    <a:pt x="522" y="693"/>
                    <a:pt x="579" y="665"/>
                  </a:cubicBezTo>
                  <a:cubicBezTo>
                    <a:pt x="693" y="600"/>
                    <a:pt x="757" y="479"/>
                    <a:pt x="757" y="358"/>
                  </a:cubicBezTo>
                  <a:cubicBezTo>
                    <a:pt x="757" y="300"/>
                    <a:pt x="736" y="236"/>
                    <a:pt x="700" y="179"/>
                  </a:cubicBezTo>
                  <a:cubicBezTo>
                    <a:pt x="643" y="65"/>
                    <a:pt x="515"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3406000" y="2485075"/>
              <a:ext cx="18950" cy="17525"/>
            </a:xfrm>
            <a:custGeom>
              <a:rect b="b" l="l" r="r" t="t"/>
              <a:pathLst>
                <a:path extrusionOk="0" h="701" w="758">
                  <a:moveTo>
                    <a:pt x="414" y="1"/>
                  </a:moveTo>
                  <a:cubicBezTo>
                    <a:pt x="350" y="1"/>
                    <a:pt x="286" y="15"/>
                    <a:pt x="236" y="51"/>
                  </a:cubicBezTo>
                  <a:cubicBezTo>
                    <a:pt x="64" y="129"/>
                    <a:pt x="0" y="358"/>
                    <a:pt x="100" y="522"/>
                  </a:cubicBezTo>
                  <a:cubicBezTo>
                    <a:pt x="164" y="643"/>
                    <a:pt x="286" y="700"/>
                    <a:pt x="400" y="700"/>
                  </a:cubicBezTo>
                  <a:cubicBezTo>
                    <a:pt x="464" y="700"/>
                    <a:pt x="529" y="686"/>
                    <a:pt x="579" y="658"/>
                  </a:cubicBezTo>
                  <a:cubicBezTo>
                    <a:pt x="700" y="593"/>
                    <a:pt x="757" y="472"/>
                    <a:pt x="757" y="358"/>
                  </a:cubicBezTo>
                  <a:cubicBezTo>
                    <a:pt x="757" y="293"/>
                    <a:pt x="743" y="229"/>
                    <a:pt x="714" y="179"/>
                  </a:cubicBezTo>
                  <a:cubicBezTo>
                    <a:pt x="650" y="58"/>
                    <a:pt x="529" y="1"/>
                    <a:pt x="41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3437050" y="2538100"/>
              <a:ext cx="18950" cy="17700"/>
            </a:xfrm>
            <a:custGeom>
              <a:rect b="b" l="l" r="r" t="t"/>
              <a:pathLst>
                <a:path extrusionOk="0" h="708" w="758">
                  <a:moveTo>
                    <a:pt x="408" y="0"/>
                  </a:moveTo>
                  <a:cubicBezTo>
                    <a:pt x="351" y="0"/>
                    <a:pt x="286" y="22"/>
                    <a:pt x="229" y="58"/>
                  </a:cubicBezTo>
                  <a:cubicBezTo>
                    <a:pt x="65" y="143"/>
                    <a:pt x="1" y="358"/>
                    <a:pt x="101" y="529"/>
                  </a:cubicBezTo>
                  <a:cubicBezTo>
                    <a:pt x="158" y="643"/>
                    <a:pt x="286" y="707"/>
                    <a:pt x="401" y="707"/>
                  </a:cubicBezTo>
                  <a:cubicBezTo>
                    <a:pt x="465" y="707"/>
                    <a:pt x="529" y="686"/>
                    <a:pt x="579" y="665"/>
                  </a:cubicBezTo>
                  <a:cubicBezTo>
                    <a:pt x="693" y="600"/>
                    <a:pt x="758" y="472"/>
                    <a:pt x="758" y="358"/>
                  </a:cubicBezTo>
                  <a:cubicBezTo>
                    <a:pt x="758" y="293"/>
                    <a:pt x="743" y="236"/>
                    <a:pt x="715" y="179"/>
                  </a:cubicBezTo>
                  <a:cubicBezTo>
                    <a:pt x="651" y="65"/>
                    <a:pt x="529"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3452575" y="2564875"/>
              <a:ext cx="19125" cy="17700"/>
            </a:xfrm>
            <a:custGeom>
              <a:rect b="b" l="l" r="r" t="t"/>
              <a:pathLst>
                <a:path extrusionOk="0" h="708" w="765">
                  <a:moveTo>
                    <a:pt x="408" y="1"/>
                  </a:moveTo>
                  <a:cubicBezTo>
                    <a:pt x="344" y="1"/>
                    <a:pt x="279" y="22"/>
                    <a:pt x="229" y="58"/>
                  </a:cubicBezTo>
                  <a:cubicBezTo>
                    <a:pt x="58" y="136"/>
                    <a:pt x="1" y="351"/>
                    <a:pt x="101" y="529"/>
                  </a:cubicBezTo>
                  <a:cubicBezTo>
                    <a:pt x="165" y="643"/>
                    <a:pt x="287" y="708"/>
                    <a:pt x="408" y="708"/>
                  </a:cubicBezTo>
                  <a:cubicBezTo>
                    <a:pt x="465" y="708"/>
                    <a:pt x="529" y="686"/>
                    <a:pt x="586" y="665"/>
                  </a:cubicBezTo>
                  <a:cubicBezTo>
                    <a:pt x="701" y="600"/>
                    <a:pt x="765" y="472"/>
                    <a:pt x="765" y="358"/>
                  </a:cubicBezTo>
                  <a:cubicBezTo>
                    <a:pt x="765" y="293"/>
                    <a:pt x="744" y="236"/>
                    <a:pt x="708" y="179"/>
                  </a:cubicBezTo>
                  <a:cubicBezTo>
                    <a:pt x="644" y="65"/>
                    <a:pt x="522" y="1"/>
                    <a:pt x="4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3468125" y="2591475"/>
              <a:ext cx="18950" cy="17700"/>
            </a:xfrm>
            <a:custGeom>
              <a:rect b="b" l="l" r="r" t="t"/>
              <a:pathLst>
                <a:path extrusionOk="0" h="708" w="758">
                  <a:moveTo>
                    <a:pt x="407" y="1"/>
                  </a:moveTo>
                  <a:cubicBezTo>
                    <a:pt x="343" y="1"/>
                    <a:pt x="286" y="15"/>
                    <a:pt x="229" y="51"/>
                  </a:cubicBezTo>
                  <a:cubicBezTo>
                    <a:pt x="57" y="136"/>
                    <a:pt x="0" y="358"/>
                    <a:pt x="93" y="529"/>
                  </a:cubicBezTo>
                  <a:cubicBezTo>
                    <a:pt x="157" y="643"/>
                    <a:pt x="286" y="708"/>
                    <a:pt x="400" y="708"/>
                  </a:cubicBezTo>
                  <a:cubicBezTo>
                    <a:pt x="464" y="708"/>
                    <a:pt x="521" y="686"/>
                    <a:pt x="579" y="658"/>
                  </a:cubicBezTo>
                  <a:cubicBezTo>
                    <a:pt x="693" y="600"/>
                    <a:pt x="757" y="472"/>
                    <a:pt x="757" y="358"/>
                  </a:cubicBezTo>
                  <a:cubicBezTo>
                    <a:pt x="757" y="293"/>
                    <a:pt x="736" y="229"/>
                    <a:pt x="714" y="179"/>
                  </a:cubicBezTo>
                  <a:cubicBezTo>
                    <a:pt x="650" y="65"/>
                    <a:pt x="521" y="1"/>
                    <a:pt x="407"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3371725" y="2891450"/>
              <a:ext cx="154800" cy="153375"/>
            </a:xfrm>
            <a:custGeom>
              <a:rect b="b" l="l" r="r" t="t"/>
              <a:pathLst>
                <a:path extrusionOk="0" h="6135" w="6192">
                  <a:moveTo>
                    <a:pt x="4334" y="1"/>
                  </a:moveTo>
                  <a:cubicBezTo>
                    <a:pt x="4258" y="1"/>
                    <a:pt x="4182" y="25"/>
                    <a:pt x="4120" y="70"/>
                  </a:cubicBezTo>
                  <a:lnTo>
                    <a:pt x="2714" y="1077"/>
                  </a:lnTo>
                  <a:lnTo>
                    <a:pt x="1078" y="491"/>
                  </a:lnTo>
                  <a:cubicBezTo>
                    <a:pt x="1037" y="475"/>
                    <a:pt x="994" y="467"/>
                    <a:pt x="952" y="467"/>
                  </a:cubicBezTo>
                  <a:cubicBezTo>
                    <a:pt x="863" y="467"/>
                    <a:pt x="777" y="502"/>
                    <a:pt x="714" y="570"/>
                  </a:cubicBezTo>
                  <a:cubicBezTo>
                    <a:pt x="614" y="655"/>
                    <a:pt x="579" y="798"/>
                    <a:pt x="621" y="934"/>
                  </a:cubicBezTo>
                  <a:lnTo>
                    <a:pt x="871" y="1712"/>
                  </a:lnTo>
                  <a:lnTo>
                    <a:pt x="1050" y="2255"/>
                  </a:lnTo>
                  <a:lnTo>
                    <a:pt x="1157" y="2583"/>
                  </a:lnTo>
                  <a:lnTo>
                    <a:pt x="93" y="3961"/>
                  </a:lnTo>
                  <a:cubicBezTo>
                    <a:pt x="14" y="4069"/>
                    <a:pt x="0" y="4211"/>
                    <a:pt x="57" y="4333"/>
                  </a:cubicBezTo>
                  <a:cubicBezTo>
                    <a:pt x="122" y="4461"/>
                    <a:pt x="236" y="4533"/>
                    <a:pt x="371" y="4533"/>
                  </a:cubicBezTo>
                  <a:lnTo>
                    <a:pt x="2107" y="4540"/>
                  </a:lnTo>
                  <a:lnTo>
                    <a:pt x="2756" y="5497"/>
                  </a:lnTo>
                  <a:lnTo>
                    <a:pt x="2985" y="5847"/>
                  </a:lnTo>
                  <a:lnTo>
                    <a:pt x="3078" y="5975"/>
                  </a:lnTo>
                  <a:cubicBezTo>
                    <a:pt x="3143" y="6072"/>
                    <a:pt x="3254" y="6134"/>
                    <a:pt x="3376" y="6134"/>
                  </a:cubicBezTo>
                  <a:cubicBezTo>
                    <a:pt x="3388" y="6134"/>
                    <a:pt x="3401" y="6134"/>
                    <a:pt x="3413" y="6132"/>
                  </a:cubicBezTo>
                  <a:cubicBezTo>
                    <a:pt x="3549" y="6111"/>
                    <a:pt x="3663" y="6025"/>
                    <a:pt x="3699" y="5889"/>
                  </a:cubicBezTo>
                  <a:lnTo>
                    <a:pt x="4242" y="4247"/>
                  </a:lnTo>
                  <a:lnTo>
                    <a:pt x="5906" y="3754"/>
                  </a:lnTo>
                  <a:cubicBezTo>
                    <a:pt x="5977" y="3733"/>
                    <a:pt x="6027" y="3690"/>
                    <a:pt x="6077" y="3640"/>
                  </a:cubicBezTo>
                  <a:cubicBezTo>
                    <a:pt x="6120" y="3597"/>
                    <a:pt x="6134" y="3540"/>
                    <a:pt x="6156" y="3476"/>
                  </a:cubicBezTo>
                  <a:cubicBezTo>
                    <a:pt x="6191" y="3333"/>
                    <a:pt x="6141" y="3190"/>
                    <a:pt x="6034" y="3119"/>
                  </a:cubicBezTo>
                  <a:lnTo>
                    <a:pt x="4627" y="2098"/>
                  </a:lnTo>
                  <a:lnTo>
                    <a:pt x="4685" y="362"/>
                  </a:lnTo>
                  <a:cubicBezTo>
                    <a:pt x="4685" y="227"/>
                    <a:pt x="4613" y="105"/>
                    <a:pt x="4499" y="41"/>
                  </a:cubicBezTo>
                  <a:cubicBezTo>
                    <a:pt x="4447" y="14"/>
                    <a:pt x="4390" y="1"/>
                    <a:pt x="433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2437675" y="3268375"/>
              <a:ext cx="153375" cy="154325"/>
            </a:xfrm>
            <a:custGeom>
              <a:rect b="b" l="l" r="r" t="t"/>
              <a:pathLst>
                <a:path extrusionOk="0" h="6173" w="6135">
                  <a:moveTo>
                    <a:pt x="2025" y="0"/>
                  </a:moveTo>
                  <a:cubicBezTo>
                    <a:pt x="1972" y="0"/>
                    <a:pt x="1917" y="11"/>
                    <a:pt x="1865" y="31"/>
                  </a:cubicBezTo>
                  <a:cubicBezTo>
                    <a:pt x="1743" y="88"/>
                    <a:pt x="1665" y="210"/>
                    <a:pt x="1665" y="346"/>
                  </a:cubicBezTo>
                  <a:lnTo>
                    <a:pt x="1629" y="2074"/>
                  </a:lnTo>
                  <a:lnTo>
                    <a:pt x="179" y="3031"/>
                  </a:lnTo>
                  <a:cubicBezTo>
                    <a:pt x="65" y="3102"/>
                    <a:pt x="1" y="3238"/>
                    <a:pt x="22" y="3373"/>
                  </a:cubicBezTo>
                  <a:cubicBezTo>
                    <a:pt x="37" y="3502"/>
                    <a:pt x="129" y="3623"/>
                    <a:pt x="251" y="3666"/>
                  </a:cubicBezTo>
                  <a:lnTo>
                    <a:pt x="1886" y="4237"/>
                  </a:lnTo>
                  <a:lnTo>
                    <a:pt x="2343" y="5915"/>
                  </a:lnTo>
                  <a:cubicBezTo>
                    <a:pt x="2379" y="6051"/>
                    <a:pt x="2486" y="6137"/>
                    <a:pt x="2622" y="6165"/>
                  </a:cubicBezTo>
                  <a:cubicBezTo>
                    <a:pt x="2644" y="6170"/>
                    <a:pt x="2666" y="6173"/>
                    <a:pt x="2689" y="6173"/>
                  </a:cubicBezTo>
                  <a:cubicBezTo>
                    <a:pt x="2795" y="6173"/>
                    <a:pt x="2899" y="6118"/>
                    <a:pt x="2964" y="6030"/>
                  </a:cubicBezTo>
                  <a:lnTo>
                    <a:pt x="4007" y="4644"/>
                  </a:lnTo>
                  <a:lnTo>
                    <a:pt x="5742" y="4730"/>
                  </a:lnTo>
                  <a:cubicBezTo>
                    <a:pt x="5814" y="4730"/>
                    <a:pt x="5885" y="4709"/>
                    <a:pt x="5949" y="4673"/>
                  </a:cubicBezTo>
                  <a:cubicBezTo>
                    <a:pt x="5999" y="4644"/>
                    <a:pt x="6042" y="4601"/>
                    <a:pt x="6071" y="4537"/>
                  </a:cubicBezTo>
                  <a:cubicBezTo>
                    <a:pt x="6135" y="4423"/>
                    <a:pt x="6128" y="4280"/>
                    <a:pt x="6056" y="4166"/>
                  </a:cubicBezTo>
                  <a:lnTo>
                    <a:pt x="5121" y="2788"/>
                  </a:lnTo>
                  <a:lnTo>
                    <a:pt x="5092" y="2745"/>
                  </a:lnTo>
                  <a:lnTo>
                    <a:pt x="5321" y="2124"/>
                  </a:lnTo>
                  <a:lnTo>
                    <a:pt x="5699" y="1124"/>
                  </a:lnTo>
                  <a:cubicBezTo>
                    <a:pt x="5742" y="995"/>
                    <a:pt x="5714" y="853"/>
                    <a:pt x="5628" y="753"/>
                  </a:cubicBezTo>
                  <a:cubicBezTo>
                    <a:pt x="5559" y="684"/>
                    <a:pt x="5462" y="646"/>
                    <a:pt x="5364" y="646"/>
                  </a:cubicBezTo>
                  <a:cubicBezTo>
                    <a:pt x="5331" y="646"/>
                    <a:pt x="5297" y="651"/>
                    <a:pt x="5264" y="660"/>
                  </a:cubicBezTo>
                  <a:lnTo>
                    <a:pt x="4378" y="924"/>
                  </a:lnTo>
                  <a:lnTo>
                    <a:pt x="3729" y="1124"/>
                  </a:lnTo>
                  <a:lnTo>
                    <a:pt x="3600" y="1160"/>
                  </a:lnTo>
                  <a:lnTo>
                    <a:pt x="2243" y="74"/>
                  </a:lnTo>
                  <a:cubicBezTo>
                    <a:pt x="2180" y="23"/>
                    <a:pt x="2103" y="0"/>
                    <a:pt x="2025"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2812575" y="3210925"/>
              <a:ext cx="88400" cy="86375"/>
            </a:xfrm>
            <a:custGeom>
              <a:rect b="b" l="l" r="r" t="t"/>
              <a:pathLst>
                <a:path extrusionOk="0" h="3455" w="3536">
                  <a:moveTo>
                    <a:pt x="1861" y="1"/>
                  </a:moveTo>
                  <a:cubicBezTo>
                    <a:pt x="1793" y="1"/>
                    <a:pt x="1719" y="36"/>
                    <a:pt x="1686" y="101"/>
                  </a:cubicBezTo>
                  <a:lnTo>
                    <a:pt x="1179" y="937"/>
                  </a:lnTo>
                  <a:lnTo>
                    <a:pt x="201" y="994"/>
                  </a:lnTo>
                  <a:cubicBezTo>
                    <a:pt x="129" y="994"/>
                    <a:pt x="58" y="1044"/>
                    <a:pt x="29" y="1115"/>
                  </a:cubicBezTo>
                  <a:cubicBezTo>
                    <a:pt x="1" y="1187"/>
                    <a:pt x="8" y="1265"/>
                    <a:pt x="58" y="1322"/>
                  </a:cubicBezTo>
                  <a:lnTo>
                    <a:pt x="344" y="1651"/>
                  </a:lnTo>
                  <a:lnTo>
                    <a:pt x="701" y="2072"/>
                  </a:lnTo>
                  <a:lnTo>
                    <a:pt x="644" y="2286"/>
                  </a:lnTo>
                  <a:lnTo>
                    <a:pt x="451" y="3015"/>
                  </a:lnTo>
                  <a:cubicBezTo>
                    <a:pt x="436" y="3065"/>
                    <a:pt x="436" y="3101"/>
                    <a:pt x="458" y="3136"/>
                  </a:cubicBezTo>
                  <a:cubicBezTo>
                    <a:pt x="465" y="3158"/>
                    <a:pt x="486" y="3193"/>
                    <a:pt x="508" y="3222"/>
                  </a:cubicBezTo>
                  <a:cubicBezTo>
                    <a:pt x="548" y="3258"/>
                    <a:pt x="594" y="3274"/>
                    <a:pt x="640" y="3274"/>
                  </a:cubicBezTo>
                  <a:cubicBezTo>
                    <a:pt x="668" y="3274"/>
                    <a:pt x="695" y="3268"/>
                    <a:pt x="722" y="3258"/>
                  </a:cubicBezTo>
                  <a:lnTo>
                    <a:pt x="1629" y="2886"/>
                  </a:lnTo>
                  <a:lnTo>
                    <a:pt x="2450" y="3422"/>
                  </a:lnTo>
                  <a:cubicBezTo>
                    <a:pt x="2480" y="3444"/>
                    <a:pt x="2518" y="3455"/>
                    <a:pt x="2557" y="3455"/>
                  </a:cubicBezTo>
                  <a:cubicBezTo>
                    <a:pt x="2593" y="3455"/>
                    <a:pt x="2630" y="3446"/>
                    <a:pt x="2664" y="3429"/>
                  </a:cubicBezTo>
                  <a:cubicBezTo>
                    <a:pt x="2722" y="3393"/>
                    <a:pt x="2771" y="3322"/>
                    <a:pt x="2757" y="3243"/>
                  </a:cubicBezTo>
                  <a:lnTo>
                    <a:pt x="2679" y="2265"/>
                  </a:lnTo>
                  <a:lnTo>
                    <a:pt x="2722" y="2229"/>
                  </a:lnTo>
                  <a:lnTo>
                    <a:pt x="3236" y="1822"/>
                  </a:lnTo>
                  <a:lnTo>
                    <a:pt x="3450" y="1651"/>
                  </a:lnTo>
                  <a:cubicBezTo>
                    <a:pt x="3507" y="1601"/>
                    <a:pt x="3536" y="1530"/>
                    <a:pt x="3521" y="1444"/>
                  </a:cubicBezTo>
                  <a:cubicBezTo>
                    <a:pt x="3486" y="1351"/>
                    <a:pt x="3421" y="1287"/>
                    <a:pt x="3350" y="1280"/>
                  </a:cubicBezTo>
                  <a:lnTo>
                    <a:pt x="2393" y="1044"/>
                  </a:lnTo>
                  <a:lnTo>
                    <a:pt x="2043" y="123"/>
                  </a:lnTo>
                  <a:cubicBezTo>
                    <a:pt x="2022" y="51"/>
                    <a:pt x="1957" y="1"/>
                    <a:pt x="1879" y="1"/>
                  </a:cubicBezTo>
                  <a:cubicBezTo>
                    <a:pt x="1873" y="1"/>
                    <a:pt x="1867" y="1"/>
                    <a:pt x="186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3317275" y="2369450"/>
              <a:ext cx="85875" cy="88400"/>
            </a:xfrm>
            <a:custGeom>
              <a:rect b="b" l="l" r="r" t="t"/>
              <a:pathLst>
                <a:path extrusionOk="0" h="3536" w="3435">
                  <a:moveTo>
                    <a:pt x="1414" y="0"/>
                  </a:moveTo>
                  <a:cubicBezTo>
                    <a:pt x="1397" y="0"/>
                    <a:pt x="1380" y="2"/>
                    <a:pt x="1364" y="6"/>
                  </a:cubicBezTo>
                  <a:cubicBezTo>
                    <a:pt x="1293" y="27"/>
                    <a:pt x="1228" y="84"/>
                    <a:pt x="1221" y="155"/>
                  </a:cubicBezTo>
                  <a:lnTo>
                    <a:pt x="1036" y="1119"/>
                  </a:lnTo>
                  <a:lnTo>
                    <a:pt x="129" y="1512"/>
                  </a:lnTo>
                  <a:cubicBezTo>
                    <a:pt x="57" y="1541"/>
                    <a:pt x="14" y="1612"/>
                    <a:pt x="7" y="1684"/>
                  </a:cubicBezTo>
                  <a:cubicBezTo>
                    <a:pt x="0" y="1755"/>
                    <a:pt x="43" y="1834"/>
                    <a:pt x="107" y="1869"/>
                  </a:cubicBezTo>
                  <a:lnTo>
                    <a:pt x="843" y="2283"/>
                  </a:lnTo>
                  <a:lnTo>
                    <a:pt x="964" y="2348"/>
                  </a:lnTo>
                  <a:lnTo>
                    <a:pt x="1007" y="2776"/>
                  </a:lnTo>
                  <a:lnTo>
                    <a:pt x="1057" y="3319"/>
                  </a:lnTo>
                  <a:cubicBezTo>
                    <a:pt x="1071" y="3426"/>
                    <a:pt x="1121" y="3490"/>
                    <a:pt x="1193" y="3526"/>
                  </a:cubicBezTo>
                  <a:cubicBezTo>
                    <a:pt x="1214" y="3532"/>
                    <a:pt x="1236" y="3536"/>
                    <a:pt x="1258" y="3536"/>
                  </a:cubicBezTo>
                  <a:cubicBezTo>
                    <a:pt x="1309" y="3536"/>
                    <a:pt x="1360" y="3518"/>
                    <a:pt x="1400" y="3483"/>
                  </a:cubicBezTo>
                  <a:lnTo>
                    <a:pt x="2121" y="2812"/>
                  </a:lnTo>
                  <a:lnTo>
                    <a:pt x="2364" y="2862"/>
                  </a:lnTo>
                  <a:lnTo>
                    <a:pt x="3021" y="3005"/>
                  </a:lnTo>
                  <a:lnTo>
                    <a:pt x="3078" y="3019"/>
                  </a:lnTo>
                  <a:cubicBezTo>
                    <a:pt x="3094" y="3022"/>
                    <a:pt x="3108" y="3023"/>
                    <a:pt x="3122" y="3023"/>
                  </a:cubicBezTo>
                  <a:cubicBezTo>
                    <a:pt x="3147" y="3023"/>
                    <a:pt x="3169" y="3018"/>
                    <a:pt x="3192" y="3005"/>
                  </a:cubicBezTo>
                  <a:cubicBezTo>
                    <a:pt x="3228" y="2998"/>
                    <a:pt x="3256" y="2969"/>
                    <a:pt x="3271" y="2948"/>
                  </a:cubicBezTo>
                  <a:cubicBezTo>
                    <a:pt x="3328" y="2883"/>
                    <a:pt x="3335" y="2805"/>
                    <a:pt x="3299" y="2733"/>
                  </a:cubicBezTo>
                  <a:lnTo>
                    <a:pt x="2892" y="1841"/>
                  </a:lnTo>
                  <a:lnTo>
                    <a:pt x="3392" y="991"/>
                  </a:lnTo>
                  <a:cubicBezTo>
                    <a:pt x="3435" y="927"/>
                    <a:pt x="3428" y="841"/>
                    <a:pt x="3378" y="777"/>
                  </a:cubicBezTo>
                  <a:cubicBezTo>
                    <a:pt x="3339" y="718"/>
                    <a:pt x="3275" y="683"/>
                    <a:pt x="3210" y="683"/>
                  </a:cubicBezTo>
                  <a:cubicBezTo>
                    <a:pt x="3204" y="683"/>
                    <a:pt x="3198" y="683"/>
                    <a:pt x="3192" y="684"/>
                  </a:cubicBezTo>
                  <a:lnTo>
                    <a:pt x="2221" y="805"/>
                  </a:lnTo>
                  <a:lnTo>
                    <a:pt x="1571" y="70"/>
                  </a:lnTo>
                  <a:cubicBezTo>
                    <a:pt x="1527" y="20"/>
                    <a:pt x="1470" y="0"/>
                    <a:pt x="14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3207300" y="2791250"/>
              <a:ext cx="85525" cy="88175"/>
            </a:xfrm>
            <a:custGeom>
              <a:rect b="b" l="l" r="r" t="t"/>
              <a:pathLst>
                <a:path extrusionOk="0" h="3527" w="3421">
                  <a:moveTo>
                    <a:pt x="1416" y="0"/>
                  </a:moveTo>
                  <a:cubicBezTo>
                    <a:pt x="1399" y="0"/>
                    <a:pt x="1382" y="3"/>
                    <a:pt x="1364" y="7"/>
                  </a:cubicBezTo>
                  <a:cubicBezTo>
                    <a:pt x="1293" y="22"/>
                    <a:pt x="1236" y="86"/>
                    <a:pt x="1221" y="157"/>
                  </a:cubicBezTo>
                  <a:lnTo>
                    <a:pt x="1136" y="557"/>
                  </a:lnTo>
                  <a:lnTo>
                    <a:pt x="1029" y="1121"/>
                  </a:lnTo>
                  <a:lnTo>
                    <a:pt x="993" y="1143"/>
                  </a:lnTo>
                  <a:lnTo>
                    <a:pt x="129" y="1514"/>
                  </a:lnTo>
                  <a:cubicBezTo>
                    <a:pt x="57" y="1543"/>
                    <a:pt x="15" y="1614"/>
                    <a:pt x="0" y="1693"/>
                  </a:cubicBezTo>
                  <a:cubicBezTo>
                    <a:pt x="0" y="1764"/>
                    <a:pt x="36" y="1843"/>
                    <a:pt x="107" y="1878"/>
                  </a:cubicBezTo>
                  <a:lnTo>
                    <a:pt x="457" y="2078"/>
                  </a:lnTo>
                  <a:lnTo>
                    <a:pt x="972" y="2364"/>
                  </a:lnTo>
                  <a:lnTo>
                    <a:pt x="986" y="2535"/>
                  </a:lnTo>
                  <a:lnTo>
                    <a:pt x="1057" y="3342"/>
                  </a:lnTo>
                  <a:cubicBezTo>
                    <a:pt x="1064" y="3414"/>
                    <a:pt x="1107" y="3485"/>
                    <a:pt x="1186" y="3514"/>
                  </a:cubicBezTo>
                  <a:cubicBezTo>
                    <a:pt x="1208" y="3522"/>
                    <a:pt x="1230" y="3526"/>
                    <a:pt x="1252" y="3526"/>
                  </a:cubicBezTo>
                  <a:cubicBezTo>
                    <a:pt x="1303" y="3526"/>
                    <a:pt x="1351" y="3505"/>
                    <a:pt x="1386" y="3471"/>
                  </a:cubicBezTo>
                  <a:lnTo>
                    <a:pt x="2107" y="2799"/>
                  </a:lnTo>
                  <a:lnTo>
                    <a:pt x="3064" y="3014"/>
                  </a:lnTo>
                  <a:cubicBezTo>
                    <a:pt x="3084" y="3017"/>
                    <a:pt x="3103" y="3018"/>
                    <a:pt x="3119" y="3018"/>
                  </a:cubicBezTo>
                  <a:cubicBezTo>
                    <a:pt x="3142" y="3018"/>
                    <a:pt x="3161" y="3015"/>
                    <a:pt x="3178" y="3007"/>
                  </a:cubicBezTo>
                  <a:cubicBezTo>
                    <a:pt x="3207" y="2999"/>
                    <a:pt x="3242" y="2971"/>
                    <a:pt x="3264" y="2942"/>
                  </a:cubicBezTo>
                  <a:cubicBezTo>
                    <a:pt x="3307" y="2878"/>
                    <a:pt x="3328" y="2799"/>
                    <a:pt x="3292" y="2728"/>
                  </a:cubicBezTo>
                  <a:lnTo>
                    <a:pt x="3207" y="2535"/>
                  </a:lnTo>
                  <a:cubicBezTo>
                    <a:pt x="3199" y="2471"/>
                    <a:pt x="3171" y="2414"/>
                    <a:pt x="3128" y="2364"/>
                  </a:cubicBezTo>
                  <a:lnTo>
                    <a:pt x="2885" y="1835"/>
                  </a:lnTo>
                  <a:lnTo>
                    <a:pt x="3385" y="1000"/>
                  </a:lnTo>
                  <a:cubicBezTo>
                    <a:pt x="3421" y="936"/>
                    <a:pt x="3421" y="843"/>
                    <a:pt x="3378" y="786"/>
                  </a:cubicBezTo>
                  <a:cubicBezTo>
                    <a:pt x="3339" y="727"/>
                    <a:pt x="3276" y="692"/>
                    <a:pt x="3210" y="692"/>
                  </a:cubicBezTo>
                  <a:cubicBezTo>
                    <a:pt x="3204" y="692"/>
                    <a:pt x="3198" y="692"/>
                    <a:pt x="3192" y="693"/>
                  </a:cubicBezTo>
                  <a:lnTo>
                    <a:pt x="2221" y="807"/>
                  </a:lnTo>
                  <a:lnTo>
                    <a:pt x="1564" y="72"/>
                  </a:lnTo>
                  <a:cubicBezTo>
                    <a:pt x="1525" y="27"/>
                    <a:pt x="1474" y="0"/>
                    <a:pt x="141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3083925" y="2572550"/>
              <a:ext cx="63225" cy="60900"/>
            </a:xfrm>
            <a:custGeom>
              <a:rect b="b" l="l" r="r" t="t"/>
              <a:pathLst>
                <a:path extrusionOk="0" h="2436" w="2529">
                  <a:moveTo>
                    <a:pt x="1208" y="1"/>
                  </a:moveTo>
                  <a:cubicBezTo>
                    <a:pt x="1158" y="8"/>
                    <a:pt x="1108" y="36"/>
                    <a:pt x="1079" y="86"/>
                  </a:cubicBezTo>
                  <a:lnTo>
                    <a:pt x="815" y="736"/>
                  </a:lnTo>
                  <a:lnTo>
                    <a:pt x="130" y="879"/>
                  </a:lnTo>
                  <a:cubicBezTo>
                    <a:pt x="72" y="893"/>
                    <a:pt x="30" y="936"/>
                    <a:pt x="22" y="986"/>
                  </a:cubicBezTo>
                  <a:cubicBezTo>
                    <a:pt x="1" y="1043"/>
                    <a:pt x="30" y="1093"/>
                    <a:pt x="65" y="1129"/>
                  </a:cubicBezTo>
                  <a:lnTo>
                    <a:pt x="601" y="1586"/>
                  </a:lnTo>
                  <a:lnTo>
                    <a:pt x="529" y="2286"/>
                  </a:lnTo>
                  <a:cubicBezTo>
                    <a:pt x="522" y="2336"/>
                    <a:pt x="544" y="2393"/>
                    <a:pt x="594" y="2414"/>
                  </a:cubicBezTo>
                  <a:cubicBezTo>
                    <a:pt x="615" y="2429"/>
                    <a:pt x="642" y="2436"/>
                    <a:pt x="669" y="2436"/>
                  </a:cubicBezTo>
                  <a:cubicBezTo>
                    <a:pt x="695" y="2436"/>
                    <a:pt x="722" y="2429"/>
                    <a:pt x="744" y="2414"/>
                  </a:cubicBezTo>
                  <a:lnTo>
                    <a:pt x="1343" y="2050"/>
                  </a:lnTo>
                  <a:lnTo>
                    <a:pt x="1593" y="2179"/>
                  </a:lnTo>
                  <a:lnTo>
                    <a:pt x="1986" y="2357"/>
                  </a:lnTo>
                  <a:cubicBezTo>
                    <a:pt x="2006" y="2362"/>
                    <a:pt x="2023" y="2367"/>
                    <a:pt x="2041" y="2367"/>
                  </a:cubicBezTo>
                  <a:cubicBezTo>
                    <a:pt x="2049" y="2367"/>
                    <a:pt x="2056" y="2366"/>
                    <a:pt x="2065" y="2364"/>
                  </a:cubicBezTo>
                  <a:cubicBezTo>
                    <a:pt x="2072" y="2364"/>
                    <a:pt x="2086" y="2357"/>
                    <a:pt x="2093" y="2357"/>
                  </a:cubicBezTo>
                  <a:cubicBezTo>
                    <a:pt x="2100" y="2343"/>
                    <a:pt x="2122" y="2336"/>
                    <a:pt x="2129" y="2329"/>
                  </a:cubicBezTo>
                  <a:cubicBezTo>
                    <a:pt x="2172" y="2293"/>
                    <a:pt x="2193" y="2236"/>
                    <a:pt x="2172" y="2186"/>
                  </a:cubicBezTo>
                  <a:lnTo>
                    <a:pt x="2015" y="1500"/>
                  </a:lnTo>
                  <a:lnTo>
                    <a:pt x="2486" y="979"/>
                  </a:lnTo>
                  <a:cubicBezTo>
                    <a:pt x="2522" y="936"/>
                    <a:pt x="2529" y="879"/>
                    <a:pt x="2515" y="829"/>
                  </a:cubicBezTo>
                  <a:cubicBezTo>
                    <a:pt x="2493" y="786"/>
                    <a:pt x="2457" y="758"/>
                    <a:pt x="2422" y="736"/>
                  </a:cubicBezTo>
                  <a:cubicBezTo>
                    <a:pt x="2415" y="729"/>
                    <a:pt x="2407" y="729"/>
                    <a:pt x="2386" y="729"/>
                  </a:cubicBezTo>
                  <a:lnTo>
                    <a:pt x="1715" y="679"/>
                  </a:lnTo>
                  <a:lnTo>
                    <a:pt x="1693" y="679"/>
                  </a:lnTo>
                  <a:lnTo>
                    <a:pt x="1343" y="72"/>
                  </a:lnTo>
                  <a:cubicBezTo>
                    <a:pt x="1315" y="22"/>
                    <a:pt x="1258" y="1"/>
                    <a:pt x="12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2663525" y="2975725"/>
              <a:ext cx="64100" cy="60650"/>
            </a:xfrm>
            <a:custGeom>
              <a:rect b="b" l="l" r="r" t="t"/>
              <a:pathLst>
                <a:path extrusionOk="0" h="2426" w="2564">
                  <a:moveTo>
                    <a:pt x="1908" y="1"/>
                  </a:moveTo>
                  <a:cubicBezTo>
                    <a:pt x="1884" y="1"/>
                    <a:pt x="1861" y="7"/>
                    <a:pt x="1843" y="19"/>
                  </a:cubicBezTo>
                  <a:lnTo>
                    <a:pt x="1236" y="369"/>
                  </a:lnTo>
                  <a:lnTo>
                    <a:pt x="600" y="62"/>
                  </a:lnTo>
                  <a:cubicBezTo>
                    <a:pt x="582" y="52"/>
                    <a:pt x="562" y="47"/>
                    <a:pt x="543" y="47"/>
                  </a:cubicBezTo>
                  <a:cubicBezTo>
                    <a:pt x="510" y="47"/>
                    <a:pt x="477" y="61"/>
                    <a:pt x="450" y="83"/>
                  </a:cubicBezTo>
                  <a:cubicBezTo>
                    <a:pt x="407" y="119"/>
                    <a:pt x="386" y="169"/>
                    <a:pt x="393" y="226"/>
                  </a:cubicBezTo>
                  <a:lnTo>
                    <a:pt x="536" y="912"/>
                  </a:lnTo>
                  <a:lnTo>
                    <a:pt x="57" y="1419"/>
                  </a:lnTo>
                  <a:cubicBezTo>
                    <a:pt x="22" y="1454"/>
                    <a:pt x="0" y="1519"/>
                    <a:pt x="29" y="1569"/>
                  </a:cubicBezTo>
                  <a:cubicBezTo>
                    <a:pt x="50" y="1626"/>
                    <a:pt x="93" y="1662"/>
                    <a:pt x="157" y="1662"/>
                  </a:cubicBezTo>
                  <a:lnTo>
                    <a:pt x="521" y="1697"/>
                  </a:lnTo>
                  <a:lnTo>
                    <a:pt x="857" y="1733"/>
                  </a:lnTo>
                  <a:lnTo>
                    <a:pt x="1064" y="2097"/>
                  </a:lnTo>
                  <a:lnTo>
                    <a:pt x="1200" y="2347"/>
                  </a:lnTo>
                  <a:cubicBezTo>
                    <a:pt x="1207" y="2376"/>
                    <a:pt x="1236" y="2390"/>
                    <a:pt x="1264" y="2411"/>
                  </a:cubicBezTo>
                  <a:cubicBezTo>
                    <a:pt x="1278" y="2419"/>
                    <a:pt x="1307" y="2426"/>
                    <a:pt x="1336" y="2426"/>
                  </a:cubicBezTo>
                  <a:cubicBezTo>
                    <a:pt x="1386" y="2426"/>
                    <a:pt x="1443" y="2390"/>
                    <a:pt x="1457" y="2340"/>
                  </a:cubicBezTo>
                  <a:lnTo>
                    <a:pt x="1743" y="1697"/>
                  </a:lnTo>
                  <a:lnTo>
                    <a:pt x="2428" y="1562"/>
                  </a:lnTo>
                  <a:cubicBezTo>
                    <a:pt x="2485" y="1554"/>
                    <a:pt x="2528" y="1512"/>
                    <a:pt x="2549" y="1462"/>
                  </a:cubicBezTo>
                  <a:cubicBezTo>
                    <a:pt x="2564" y="1412"/>
                    <a:pt x="2549" y="1355"/>
                    <a:pt x="2499" y="1319"/>
                  </a:cubicBezTo>
                  <a:lnTo>
                    <a:pt x="1964" y="855"/>
                  </a:lnTo>
                  <a:lnTo>
                    <a:pt x="2057" y="162"/>
                  </a:lnTo>
                  <a:cubicBezTo>
                    <a:pt x="2064" y="105"/>
                    <a:pt x="2035" y="55"/>
                    <a:pt x="1992" y="26"/>
                  </a:cubicBezTo>
                  <a:cubicBezTo>
                    <a:pt x="1968" y="10"/>
                    <a:pt x="1938" y="1"/>
                    <a:pt x="19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3390650" y="3233575"/>
              <a:ext cx="86775" cy="87275"/>
            </a:xfrm>
            <a:custGeom>
              <a:rect b="b" l="l" r="r" t="t"/>
              <a:pathLst>
                <a:path extrusionOk="0" h="3491" w="3471">
                  <a:moveTo>
                    <a:pt x="1130" y="1"/>
                  </a:moveTo>
                  <a:cubicBezTo>
                    <a:pt x="1099" y="1"/>
                    <a:pt x="1066" y="8"/>
                    <a:pt x="1035" y="24"/>
                  </a:cubicBezTo>
                  <a:cubicBezTo>
                    <a:pt x="964" y="59"/>
                    <a:pt x="928" y="124"/>
                    <a:pt x="928" y="202"/>
                  </a:cubicBezTo>
                  <a:lnTo>
                    <a:pt x="921" y="1181"/>
                  </a:lnTo>
                  <a:lnTo>
                    <a:pt x="229" y="1645"/>
                  </a:lnTo>
                  <a:lnTo>
                    <a:pt x="100" y="1738"/>
                  </a:lnTo>
                  <a:cubicBezTo>
                    <a:pt x="36" y="1780"/>
                    <a:pt x="0" y="1852"/>
                    <a:pt x="7" y="1930"/>
                  </a:cubicBezTo>
                  <a:cubicBezTo>
                    <a:pt x="14" y="2016"/>
                    <a:pt x="71" y="2073"/>
                    <a:pt x="143" y="2095"/>
                  </a:cubicBezTo>
                  <a:lnTo>
                    <a:pt x="214" y="2123"/>
                  </a:lnTo>
                  <a:lnTo>
                    <a:pt x="1071" y="2409"/>
                  </a:lnTo>
                  <a:lnTo>
                    <a:pt x="1335" y="3344"/>
                  </a:lnTo>
                  <a:cubicBezTo>
                    <a:pt x="1343" y="3380"/>
                    <a:pt x="1371" y="3416"/>
                    <a:pt x="1400" y="3444"/>
                  </a:cubicBezTo>
                  <a:cubicBezTo>
                    <a:pt x="1428" y="3466"/>
                    <a:pt x="1450" y="3480"/>
                    <a:pt x="1492" y="3487"/>
                  </a:cubicBezTo>
                  <a:cubicBezTo>
                    <a:pt x="1502" y="3489"/>
                    <a:pt x="1512" y="3490"/>
                    <a:pt x="1522" y="3490"/>
                  </a:cubicBezTo>
                  <a:cubicBezTo>
                    <a:pt x="1581" y="3490"/>
                    <a:pt x="1649" y="3457"/>
                    <a:pt x="1685" y="3409"/>
                  </a:cubicBezTo>
                  <a:lnTo>
                    <a:pt x="2264" y="2623"/>
                  </a:lnTo>
                  <a:lnTo>
                    <a:pt x="3249" y="2659"/>
                  </a:lnTo>
                  <a:cubicBezTo>
                    <a:pt x="3321" y="2659"/>
                    <a:pt x="3392" y="2609"/>
                    <a:pt x="3435" y="2552"/>
                  </a:cubicBezTo>
                  <a:cubicBezTo>
                    <a:pt x="3471" y="2480"/>
                    <a:pt x="3463" y="2395"/>
                    <a:pt x="3413" y="2337"/>
                  </a:cubicBezTo>
                  <a:lnTo>
                    <a:pt x="2871" y="1523"/>
                  </a:lnTo>
                  <a:lnTo>
                    <a:pt x="3206" y="602"/>
                  </a:lnTo>
                  <a:cubicBezTo>
                    <a:pt x="3228" y="531"/>
                    <a:pt x="3213" y="452"/>
                    <a:pt x="3156" y="395"/>
                  </a:cubicBezTo>
                  <a:cubicBezTo>
                    <a:pt x="3119" y="358"/>
                    <a:pt x="3067" y="337"/>
                    <a:pt x="3013" y="337"/>
                  </a:cubicBezTo>
                  <a:cubicBezTo>
                    <a:pt x="2994" y="337"/>
                    <a:pt x="2975" y="339"/>
                    <a:pt x="2956" y="345"/>
                  </a:cubicBezTo>
                  <a:lnTo>
                    <a:pt x="2442" y="502"/>
                  </a:lnTo>
                  <a:lnTo>
                    <a:pt x="2071" y="631"/>
                  </a:lnTo>
                  <a:lnTo>
                    <a:pt x="2028" y="645"/>
                  </a:lnTo>
                  <a:lnTo>
                    <a:pt x="1250" y="38"/>
                  </a:lnTo>
                  <a:cubicBezTo>
                    <a:pt x="1213" y="14"/>
                    <a:pt x="1172" y="1"/>
                    <a:pt x="113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3469200" y="2614875"/>
              <a:ext cx="61075" cy="59450"/>
            </a:xfrm>
            <a:custGeom>
              <a:rect b="b" l="l" r="r" t="t"/>
              <a:pathLst>
                <a:path extrusionOk="0" h="2378" w="2443">
                  <a:moveTo>
                    <a:pt x="1809" y="0"/>
                  </a:moveTo>
                  <a:cubicBezTo>
                    <a:pt x="1783" y="0"/>
                    <a:pt x="1757" y="7"/>
                    <a:pt x="1728" y="21"/>
                  </a:cubicBezTo>
                  <a:lnTo>
                    <a:pt x="1285" y="286"/>
                  </a:lnTo>
                  <a:lnTo>
                    <a:pt x="1143" y="379"/>
                  </a:lnTo>
                  <a:lnTo>
                    <a:pt x="757" y="207"/>
                  </a:lnTo>
                  <a:lnTo>
                    <a:pt x="528" y="100"/>
                  </a:lnTo>
                  <a:cubicBezTo>
                    <a:pt x="507" y="91"/>
                    <a:pt x="483" y="85"/>
                    <a:pt x="461" y="85"/>
                  </a:cubicBezTo>
                  <a:cubicBezTo>
                    <a:pt x="433" y="85"/>
                    <a:pt x="406" y="94"/>
                    <a:pt x="386" y="114"/>
                  </a:cubicBezTo>
                  <a:cubicBezTo>
                    <a:pt x="336" y="150"/>
                    <a:pt x="321" y="207"/>
                    <a:pt x="336" y="257"/>
                  </a:cubicBezTo>
                  <a:lnTo>
                    <a:pt x="500" y="921"/>
                  </a:lnTo>
                  <a:lnTo>
                    <a:pt x="43" y="1428"/>
                  </a:lnTo>
                  <a:cubicBezTo>
                    <a:pt x="7" y="1471"/>
                    <a:pt x="0" y="1528"/>
                    <a:pt x="14" y="1571"/>
                  </a:cubicBezTo>
                  <a:cubicBezTo>
                    <a:pt x="36" y="1628"/>
                    <a:pt x="79" y="1664"/>
                    <a:pt x="136" y="1664"/>
                  </a:cubicBezTo>
                  <a:lnTo>
                    <a:pt x="814" y="1714"/>
                  </a:lnTo>
                  <a:lnTo>
                    <a:pt x="1150" y="2307"/>
                  </a:lnTo>
                  <a:cubicBezTo>
                    <a:pt x="1171" y="2328"/>
                    <a:pt x="1185" y="2349"/>
                    <a:pt x="1214" y="2357"/>
                  </a:cubicBezTo>
                  <a:cubicBezTo>
                    <a:pt x="1228" y="2364"/>
                    <a:pt x="1257" y="2378"/>
                    <a:pt x="1285" y="2378"/>
                  </a:cubicBezTo>
                  <a:cubicBezTo>
                    <a:pt x="1335" y="2378"/>
                    <a:pt x="1385" y="2342"/>
                    <a:pt x="1400" y="2285"/>
                  </a:cubicBezTo>
                  <a:lnTo>
                    <a:pt x="1657" y="1650"/>
                  </a:lnTo>
                  <a:lnTo>
                    <a:pt x="2328" y="1507"/>
                  </a:lnTo>
                  <a:cubicBezTo>
                    <a:pt x="2385" y="1500"/>
                    <a:pt x="2421" y="1457"/>
                    <a:pt x="2435" y="1414"/>
                  </a:cubicBezTo>
                  <a:cubicBezTo>
                    <a:pt x="2442" y="1364"/>
                    <a:pt x="2428" y="1314"/>
                    <a:pt x="2392" y="1278"/>
                  </a:cubicBezTo>
                  <a:lnTo>
                    <a:pt x="1871" y="828"/>
                  </a:lnTo>
                  <a:lnTo>
                    <a:pt x="1942" y="150"/>
                  </a:lnTo>
                  <a:cubicBezTo>
                    <a:pt x="1957" y="100"/>
                    <a:pt x="1928" y="43"/>
                    <a:pt x="1885" y="21"/>
                  </a:cubicBezTo>
                  <a:cubicBezTo>
                    <a:pt x="1860" y="7"/>
                    <a:pt x="1835" y="0"/>
                    <a:pt x="180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14"/>
          <p:cNvGrpSpPr/>
          <p:nvPr/>
        </p:nvGrpSpPr>
        <p:grpSpPr>
          <a:xfrm flipH="1" rot="9280594">
            <a:off x="6503255" y="2320428"/>
            <a:ext cx="2437427" cy="579008"/>
            <a:chOff x="2775975" y="1203650"/>
            <a:chExt cx="2187025" cy="519525"/>
          </a:xfrm>
        </p:grpSpPr>
        <p:sp>
          <p:nvSpPr>
            <p:cNvPr id="583" name="Google Shape;583;p14"/>
            <p:cNvSpPr/>
            <p:nvPr/>
          </p:nvSpPr>
          <p:spPr>
            <a:xfrm>
              <a:off x="4902275"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blipFill>
          <a:blip r:embed="rId2">
            <a:alphaModFix/>
          </a:blip>
          <a:stretch>
            <a:fillRect/>
          </a:stretch>
        </a:blipFill>
      </p:bgPr>
    </p:bg>
    <p:spTree>
      <p:nvGrpSpPr>
        <p:cNvPr id="587" name="Shape 587"/>
        <p:cNvGrpSpPr/>
        <p:nvPr/>
      </p:nvGrpSpPr>
      <p:grpSpPr>
        <a:xfrm>
          <a:off x="0" y="0"/>
          <a:ext cx="0" cy="0"/>
          <a:chOff x="0" y="0"/>
          <a:chExt cx="0" cy="0"/>
        </a:xfrm>
      </p:grpSpPr>
      <p:grpSp>
        <p:nvGrpSpPr>
          <p:cNvPr id="588" name="Google Shape;588;p15"/>
          <p:cNvGrpSpPr/>
          <p:nvPr/>
        </p:nvGrpSpPr>
        <p:grpSpPr>
          <a:xfrm>
            <a:off x="-2087572" y="3183592"/>
            <a:ext cx="12832978" cy="2005129"/>
            <a:chOff x="-2087572" y="3183592"/>
            <a:chExt cx="12832978" cy="2005129"/>
          </a:xfrm>
        </p:grpSpPr>
        <p:sp>
          <p:nvSpPr>
            <p:cNvPr id="589" name="Google Shape;589;p15"/>
            <p:cNvSpPr/>
            <p:nvPr/>
          </p:nvSpPr>
          <p:spPr>
            <a:xfrm>
              <a:off x="-114779" y="3936820"/>
              <a:ext cx="2087968" cy="1069943"/>
            </a:xfrm>
            <a:custGeom>
              <a:rect b="b" l="l" r="r" t="t"/>
              <a:pathLst>
                <a:path extrusionOk="0" h="8395" w="16382">
                  <a:moveTo>
                    <a:pt x="5531" y="0"/>
                  </a:moveTo>
                  <a:cubicBezTo>
                    <a:pt x="3936" y="0"/>
                    <a:pt x="2643" y="1281"/>
                    <a:pt x="2620" y="2876"/>
                  </a:cubicBezTo>
                  <a:cubicBezTo>
                    <a:pt x="1141" y="3051"/>
                    <a:pt x="0" y="4296"/>
                    <a:pt x="0" y="5822"/>
                  </a:cubicBezTo>
                  <a:cubicBezTo>
                    <a:pt x="12" y="6916"/>
                    <a:pt x="606" y="7871"/>
                    <a:pt x="1479" y="8395"/>
                  </a:cubicBezTo>
                  <a:lnTo>
                    <a:pt x="15694" y="8395"/>
                  </a:lnTo>
                  <a:cubicBezTo>
                    <a:pt x="16137" y="7824"/>
                    <a:pt x="16381" y="7114"/>
                    <a:pt x="16381" y="6322"/>
                  </a:cubicBezTo>
                  <a:cubicBezTo>
                    <a:pt x="16381" y="4739"/>
                    <a:pt x="15310" y="3412"/>
                    <a:pt x="13855" y="3016"/>
                  </a:cubicBezTo>
                  <a:cubicBezTo>
                    <a:pt x="13587" y="1316"/>
                    <a:pt x="12108" y="0"/>
                    <a:pt x="10327" y="0"/>
                  </a:cubicBezTo>
                  <a:cubicBezTo>
                    <a:pt x="9338" y="0"/>
                    <a:pt x="8441" y="408"/>
                    <a:pt x="7777" y="1072"/>
                  </a:cubicBezTo>
                  <a:cubicBezTo>
                    <a:pt x="7242" y="408"/>
                    <a:pt x="6439" y="0"/>
                    <a:pt x="553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4390600" y="4167451"/>
              <a:ext cx="2299868" cy="972610"/>
            </a:xfrm>
            <a:custGeom>
              <a:rect b="b" l="l" r="r" t="t"/>
              <a:pathLst>
                <a:path extrusionOk="0" h="8651" w="20456">
                  <a:moveTo>
                    <a:pt x="12097" y="0"/>
                  </a:moveTo>
                  <a:cubicBezTo>
                    <a:pt x="10490" y="0"/>
                    <a:pt x="9105" y="978"/>
                    <a:pt x="8511" y="2364"/>
                  </a:cubicBezTo>
                  <a:cubicBezTo>
                    <a:pt x="8115" y="2212"/>
                    <a:pt x="7696" y="2131"/>
                    <a:pt x="7242" y="2131"/>
                  </a:cubicBezTo>
                  <a:cubicBezTo>
                    <a:pt x="5519" y="2131"/>
                    <a:pt x="4087" y="3377"/>
                    <a:pt x="3807" y="5018"/>
                  </a:cubicBezTo>
                  <a:cubicBezTo>
                    <a:pt x="3528" y="4937"/>
                    <a:pt x="3237" y="4890"/>
                    <a:pt x="2934" y="4890"/>
                  </a:cubicBezTo>
                  <a:cubicBezTo>
                    <a:pt x="1316" y="4890"/>
                    <a:pt x="0" y="6206"/>
                    <a:pt x="0" y="7836"/>
                  </a:cubicBezTo>
                  <a:cubicBezTo>
                    <a:pt x="0" y="8103"/>
                    <a:pt x="35" y="8383"/>
                    <a:pt x="117" y="8651"/>
                  </a:cubicBezTo>
                  <a:lnTo>
                    <a:pt x="19664" y="8651"/>
                  </a:lnTo>
                  <a:cubicBezTo>
                    <a:pt x="20153" y="8092"/>
                    <a:pt x="20456" y="7370"/>
                    <a:pt x="20456" y="6567"/>
                  </a:cubicBezTo>
                  <a:cubicBezTo>
                    <a:pt x="20456" y="4832"/>
                    <a:pt x="19059" y="3435"/>
                    <a:pt x="17336" y="3435"/>
                  </a:cubicBezTo>
                  <a:cubicBezTo>
                    <a:pt x="16847" y="3435"/>
                    <a:pt x="16404" y="3551"/>
                    <a:pt x="15997" y="3738"/>
                  </a:cubicBezTo>
                  <a:cubicBezTo>
                    <a:pt x="15904" y="1665"/>
                    <a:pt x="14204" y="0"/>
                    <a:pt x="1209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
            <p:cNvSpPr/>
            <p:nvPr/>
          </p:nvSpPr>
          <p:spPr>
            <a:xfrm rot="-906517">
              <a:off x="7104950" y="3631387"/>
              <a:ext cx="3570235" cy="1012289"/>
            </a:xfrm>
            <a:custGeom>
              <a:rect b="b" l="l" r="r" t="t"/>
              <a:pathLst>
                <a:path extrusionOk="0" h="13145" w="46361">
                  <a:moveTo>
                    <a:pt x="16614" y="0"/>
                  </a:moveTo>
                  <a:cubicBezTo>
                    <a:pt x="14006" y="0"/>
                    <a:pt x="11794" y="1618"/>
                    <a:pt x="10898" y="3889"/>
                  </a:cubicBezTo>
                  <a:cubicBezTo>
                    <a:pt x="9745" y="2666"/>
                    <a:pt x="8115" y="1909"/>
                    <a:pt x="6311" y="1909"/>
                  </a:cubicBezTo>
                  <a:cubicBezTo>
                    <a:pt x="2830" y="1909"/>
                    <a:pt x="12" y="4727"/>
                    <a:pt x="12" y="8208"/>
                  </a:cubicBezTo>
                  <a:cubicBezTo>
                    <a:pt x="1" y="10222"/>
                    <a:pt x="932" y="11992"/>
                    <a:pt x="2364" y="13144"/>
                  </a:cubicBezTo>
                  <a:lnTo>
                    <a:pt x="27954" y="13144"/>
                  </a:lnTo>
                  <a:cubicBezTo>
                    <a:pt x="27989" y="13086"/>
                    <a:pt x="28035" y="13028"/>
                    <a:pt x="28093" y="12958"/>
                  </a:cubicBezTo>
                  <a:cubicBezTo>
                    <a:pt x="28233" y="13028"/>
                    <a:pt x="28361" y="13086"/>
                    <a:pt x="28489" y="13144"/>
                  </a:cubicBezTo>
                  <a:lnTo>
                    <a:pt x="45964" y="13144"/>
                  </a:lnTo>
                  <a:cubicBezTo>
                    <a:pt x="46220" y="12399"/>
                    <a:pt x="46360" y="11619"/>
                    <a:pt x="46360" y="10781"/>
                  </a:cubicBezTo>
                  <a:cubicBezTo>
                    <a:pt x="46360" y="6718"/>
                    <a:pt x="43077" y="3435"/>
                    <a:pt x="39014" y="3435"/>
                  </a:cubicBezTo>
                  <a:cubicBezTo>
                    <a:pt x="38106" y="3435"/>
                    <a:pt x="37256" y="3598"/>
                    <a:pt x="36464" y="3889"/>
                  </a:cubicBezTo>
                  <a:cubicBezTo>
                    <a:pt x="35335" y="2107"/>
                    <a:pt x="33356" y="932"/>
                    <a:pt x="31085" y="932"/>
                  </a:cubicBezTo>
                  <a:cubicBezTo>
                    <a:pt x="28955" y="932"/>
                    <a:pt x="27080" y="1968"/>
                    <a:pt x="25928" y="3551"/>
                  </a:cubicBezTo>
                  <a:cubicBezTo>
                    <a:pt x="24996" y="3027"/>
                    <a:pt x="23925" y="2736"/>
                    <a:pt x="22773" y="2736"/>
                  </a:cubicBezTo>
                  <a:cubicBezTo>
                    <a:pt x="22435" y="2736"/>
                    <a:pt x="22098" y="2771"/>
                    <a:pt x="21783" y="2806"/>
                  </a:cubicBezTo>
                  <a:cubicBezTo>
                    <a:pt x="20689" y="1118"/>
                    <a:pt x="18780" y="0"/>
                    <a:pt x="166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5"/>
            <p:cNvSpPr/>
            <p:nvPr/>
          </p:nvSpPr>
          <p:spPr>
            <a:xfrm>
              <a:off x="6253100" y="4068523"/>
              <a:ext cx="3570219" cy="1069960"/>
            </a:xfrm>
            <a:custGeom>
              <a:rect b="b" l="l" r="r" t="t"/>
              <a:pathLst>
                <a:path extrusionOk="0" h="12959" w="43240">
                  <a:moveTo>
                    <a:pt x="31714" y="0"/>
                  </a:moveTo>
                  <a:cubicBezTo>
                    <a:pt x="29455" y="0"/>
                    <a:pt x="27523" y="1351"/>
                    <a:pt x="26661" y="3283"/>
                  </a:cubicBezTo>
                  <a:cubicBezTo>
                    <a:pt x="26125" y="2934"/>
                    <a:pt x="25497" y="2736"/>
                    <a:pt x="24810" y="2736"/>
                  </a:cubicBezTo>
                  <a:cubicBezTo>
                    <a:pt x="23098" y="2736"/>
                    <a:pt x="21666" y="4017"/>
                    <a:pt x="21434" y="5670"/>
                  </a:cubicBezTo>
                  <a:cubicBezTo>
                    <a:pt x="20921" y="5274"/>
                    <a:pt x="20304" y="5041"/>
                    <a:pt x="19617" y="5041"/>
                  </a:cubicBezTo>
                  <a:cubicBezTo>
                    <a:pt x="17953" y="5041"/>
                    <a:pt x="16614" y="6380"/>
                    <a:pt x="16614" y="8045"/>
                  </a:cubicBezTo>
                  <a:cubicBezTo>
                    <a:pt x="16614" y="8231"/>
                    <a:pt x="16637" y="8418"/>
                    <a:pt x="16672" y="8616"/>
                  </a:cubicBezTo>
                  <a:cubicBezTo>
                    <a:pt x="16230" y="8767"/>
                    <a:pt x="15822" y="9035"/>
                    <a:pt x="15496" y="9372"/>
                  </a:cubicBezTo>
                  <a:cubicBezTo>
                    <a:pt x="14961" y="8569"/>
                    <a:pt x="14041" y="8045"/>
                    <a:pt x="13005" y="8045"/>
                  </a:cubicBezTo>
                  <a:cubicBezTo>
                    <a:pt x="12655" y="8045"/>
                    <a:pt x="12306" y="8103"/>
                    <a:pt x="11992" y="8220"/>
                  </a:cubicBezTo>
                  <a:cubicBezTo>
                    <a:pt x="11875" y="6660"/>
                    <a:pt x="10583" y="5437"/>
                    <a:pt x="9011" y="5437"/>
                  </a:cubicBezTo>
                  <a:cubicBezTo>
                    <a:pt x="8080" y="5437"/>
                    <a:pt x="7265" y="5856"/>
                    <a:pt x="6706" y="6520"/>
                  </a:cubicBezTo>
                  <a:cubicBezTo>
                    <a:pt x="6275" y="6264"/>
                    <a:pt x="5763" y="6124"/>
                    <a:pt x="5228" y="6124"/>
                  </a:cubicBezTo>
                  <a:cubicBezTo>
                    <a:pt x="3679" y="6124"/>
                    <a:pt x="2410" y="7288"/>
                    <a:pt x="2236" y="8790"/>
                  </a:cubicBezTo>
                  <a:cubicBezTo>
                    <a:pt x="955" y="9116"/>
                    <a:pt x="0" y="10304"/>
                    <a:pt x="0" y="11678"/>
                  </a:cubicBezTo>
                  <a:cubicBezTo>
                    <a:pt x="0" y="12132"/>
                    <a:pt x="105" y="12551"/>
                    <a:pt x="280" y="12935"/>
                  </a:cubicBezTo>
                  <a:lnTo>
                    <a:pt x="43123" y="12935"/>
                  </a:lnTo>
                  <a:lnTo>
                    <a:pt x="43123" y="12958"/>
                  </a:lnTo>
                  <a:cubicBezTo>
                    <a:pt x="43193" y="12702"/>
                    <a:pt x="43240" y="12434"/>
                    <a:pt x="43240" y="12143"/>
                  </a:cubicBezTo>
                  <a:cubicBezTo>
                    <a:pt x="43240" y="10804"/>
                    <a:pt x="42355" y="9675"/>
                    <a:pt x="41144" y="9279"/>
                  </a:cubicBezTo>
                  <a:cubicBezTo>
                    <a:pt x="41284" y="8907"/>
                    <a:pt x="41354" y="8499"/>
                    <a:pt x="41354" y="8057"/>
                  </a:cubicBezTo>
                  <a:cubicBezTo>
                    <a:pt x="41354" y="6182"/>
                    <a:pt x="39828" y="4657"/>
                    <a:pt x="37954" y="4657"/>
                  </a:cubicBezTo>
                  <a:cubicBezTo>
                    <a:pt x="37686" y="4657"/>
                    <a:pt x="37430" y="4680"/>
                    <a:pt x="37162" y="4739"/>
                  </a:cubicBezTo>
                  <a:cubicBezTo>
                    <a:pt x="36790" y="2061"/>
                    <a:pt x="34485" y="0"/>
                    <a:pt x="317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5"/>
            <p:cNvSpPr/>
            <p:nvPr/>
          </p:nvSpPr>
          <p:spPr>
            <a:xfrm>
              <a:off x="-2087572" y="4118786"/>
              <a:ext cx="7120485" cy="1069936"/>
            </a:xfrm>
            <a:custGeom>
              <a:rect b="b" l="l" r="r" t="t"/>
              <a:pathLst>
                <a:path extrusionOk="0" h="11480" w="76398">
                  <a:moveTo>
                    <a:pt x="12539" y="0"/>
                  </a:moveTo>
                  <a:cubicBezTo>
                    <a:pt x="11084" y="0"/>
                    <a:pt x="9862" y="978"/>
                    <a:pt x="9454" y="2305"/>
                  </a:cubicBezTo>
                  <a:cubicBezTo>
                    <a:pt x="9082" y="2131"/>
                    <a:pt x="8639" y="2026"/>
                    <a:pt x="8185" y="2026"/>
                  </a:cubicBezTo>
                  <a:cubicBezTo>
                    <a:pt x="6614" y="2026"/>
                    <a:pt x="5321" y="3202"/>
                    <a:pt x="5123" y="4727"/>
                  </a:cubicBezTo>
                  <a:cubicBezTo>
                    <a:pt x="5042" y="4727"/>
                    <a:pt x="4972" y="4715"/>
                    <a:pt x="4890" y="4715"/>
                  </a:cubicBezTo>
                  <a:cubicBezTo>
                    <a:pt x="3063" y="4715"/>
                    <a:pt x="1596" y="6182"/>
                    <a:pt x="1596" y="8010"/>
                  </a:cubicBezTo>
                  <a:cubicBezTo>
                    <a:pt x="1596" y="8301"/>
                    <a:pt x="1642" y="8569"/>
                    <a:pt x="1712" y="8848"/>
                  </a:cubicBezTo>
                  <a:cubicBezTo>
                    <a:pt x="723" y="9186"/>
                    <a:pt x="1" y="10117"/>
                    <a:pt x="1" y="11223"/>
                  </a:cubicBezTo>
                  <a:cubicBezTo>
                    <a:pt x="1" y="11305"/>
                    <a:pt x="1" y="11398"/>
                    <a:pt x="12" y="11479"/>
                  </a:cubicBezTo>
                  <a:lnTo>
                    <a:pt x="76397" y="11479"/>
                  </a:lnTo>
                  <a:cubicBezTo>
                    <a:pt x="76165" y="9407"/>
                    <a:pt x="74407" y="7789"/>
                    <a:pt x="72264" y="7789"/>
                  </a:cubicBezTo>
                  <a:cubicBezTo>
                    <a:pt x="72008" y="7789"/>
                    <a:pt x="71752" y="7812"/>
                    <a:pt x="71508" y="7859"/>
                  </a:cubicBezTo>
                  <a:cubicBezTo>
                    <a:pt x="71100" y="7416"/>
                    <a:pt x="70588" y="7067"/>
                    <a:pt x="70029" y="6857"/>
                  </a:cubicBezTo>
                  <a:cubicBezTo>
                    <a:pt x="70052" y="6660"/>
                    <a:pt x="70064" y="6462"/>
                    <a:pt x="70064" y="6252"/>
                  </a:cubicBezTo>
                  <a:cubicBezTo>
                    <a:pt x="70064" y="3959"/>
                    <a:pt x="68201" y="2096"/>
                    <a:pt x="65908" y="2096"/>
                  </a:cubicBezTo>
                  <a:cubicBezTo>
                    <a:pt x="64476" y="2096"/>
                    <a:pt x="63218" y="2829"/>
                    <a:pt x="62473" y="3912"/>
                  </a:cubicBezTo>
                  <a:cubicBezTo>
                    <a:pt x="62008" y="3737"/>
                    <a:pt x="61495" y="3633"/>
                    <a:pt x="60960" y="3633"/>
                  </a:cubicBezTo>
                  <a:cubicBezTo>
                    <a:pt x="59458" y="3633"/>
                    <a:pt x="58154" y="4424"/>
                    <a:pt x="57409" y="5612"/>
                  </a:cubicBezTo>
                  <a:cubicBezTo>
                    <a:pt x="57188" y="5693"/>
                    <a:pt x="56990" y="5775"/>
                    <a:pt x="56780" y="5891"/>
                  </a:cubicBezTo>
                  <a:cubicBezTo>
                    <a:pt x="56303" y="5088"/>
                    <a:pt x="55558" y="4447"/>
                    <a:pt x="54661" y="4122"/>
                  </a:cubicBezTo>
                  <a:cubicBezTo>
                    <a:pt x="53928" y="2911"/>
                    <a:pt x="52601" y="2107"/>
                    <a:pt x="51087" y="2107"/>
                  </a:cubicBezTo>
                  <a:cubicBezTo>
                    <a:pt x="49911" y="2107"/>
                    <a:pt x="48852" y="2608"/>
                    <a:pt x="48095" y="3388"/>
                  </a:cubicBezTo>
                  <a:cubicBezTo>
                    <a:pt x="47734" y="3283"/>
                    <a:pt x="47338" y="3237"/>
                    <a:pt x="46931" y="3237"/>
                  </a:cubicBezTo>
                  <a:cubicBezTo>
                    <a:pt x="45580" y="3237"/>
                    <a:pt x="44381" y="3877"/>
                    <a:pt x="43624" y="4867"/>
                  </a:cubicBezTo>
                  <a:cubicBezTo>
                    <a:pt x="42937" y="4366"/>
                    <a:pt x="42099" y="4063"/>
                    <a:pt x="41179" y="4063"/>
                  </a:cubicBezTo>
                  <a:cubicBezTo>
                    <a:pt x="40842" y="4063"/>
                    <a:pt x="40528" y="4110"/>
                    <a:pt x="40202" y="4180"/>
                  </a:cubicBezTo>
                  <a:cubicBezTo>
                    <a:pt x="39445" y="3272"/>
                    <a:pt x="38304" y="2690"/>
                    <a:pt x="37023" y="2690"/>
                  </a:cubicBezTo>
                  <a:cubicBezTo>
                    <a:pt x="35219" y="2690"/>
                    <a:pt x="33682" y="3842"/>
                    <a:pt x="33100" y="5449"/>
                  </a:cubicBezTo>
                  <a:cubicBezTo>
                    <a:pt x="32133" y="4645"/>
                    <a:pt x="30876" y="4168"/>
                    <a:pt x="29526" y="4168"/>
                  </a:cubicBezTo>
                  <a:cubicBezTo>
                    <a:pt x="27127" y="4168"/>
                    <a:pt x="25067" y="5658"/>
                    <a:pt x="24240" y="7754"/>
                  </a:cubicBezTo>
                  <a:cubicBezTo>
                    <a:pt x="24054" y="6438"/>
                    <a:pt x="22913" y="5402"/>
                    <a:pt x="21539" y="5402"/>
                  </a:cubicBezTo>
                  <a:cubicBezTo>
                    <a:pt x="21283" y="5402"/>
                    <a:pt x="21050" y="5425"/>
                    <a:pt x="20840" y="5484"/>
                  </a:cubicBezTo>
                  <a:lnTo>
                    <a:pt x="20840" y="5402"/>
                  </a:lnTo>
                  <a:cubicBezTo>
                    <a:pt x="20840" y="3877"/>
                    <a:pt x="19583" y="2620"/>
                    <a:pt x="18058" y="2620"/>
                  </a:cubicBezTo>
                  <a:cubicBezTo>
                    <a:pt x="17196" y="2620"/>
                    <a:pt x="16428" y="3015"/>
                    <a:pt x="15916" y="3621"/>
                  </a:cubicBezTo>
                  <a:lnTo>
                    <a:pt x="15741" y="3539"/>
                  </a:lnTo>
                  <a:cubicBezTo>
                    <a:pt x="15753" y="3435"/>
                    <a:pt x="15753" y="3330"/>
                    <a:pt x="15753" y="3213"/>
                  </a:cubicBezTo>
                  <a:cubicBezTo>
                    <a:pt x="15753" y="1444"/>
                    <a:pt x="14321" y="0"/>
                    <a:pt x="125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15"/>
          <p:cNvSpPr txBox="1"/>
          <p:nvPr>
            <p:ph type="ctrTitle"/>
          </p:nvPr>
        </p:nvSpPr>
        <p:spPr>
          <a:xfrm flipH="1">
            <a:off x="1336212" y="2607475"/>
            <a:ext cx="1930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700"/>
              <a:buNone/>
              <a:defRPr b="1" sz="1900">
                <a:solidFill>
                  <a:schemeClr val="accent1"/>
                </a:solidFill>
              </a:defRPr>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95" name="Google Shape;595;p15"/>
          <p:cNvSpPr txBox="1"/>
          <p:nvPr>
            <p:ph idx="1" type="subTitle"/>
          </p:nvPr>
        </p:nvSpPr>
        <p:spPr>
          <a:xfrm flipH="1">
            <a:off x="1336200" y="3082425"/>
            <a:ext cx="1930800" cy="9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6" name="Google Shape;596;p15"/>
          <p:cNvSpPr txBox="1"/>
          <p:nvPr>
            <p:ph idx="2" type="ctrTitle"/>
          </p:nvPr>
        </p:nvSpPr>
        <p:spPr>
          <a:xfrm flipH="1">
            <a:off x="3599612" y="2607475"/>
            <a:ext cx="1915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700"/>
              <a:buNone/>
              <a:defRPr b="1" sz="1900">
                <a:solidFill>
                  <a:schemeClr val="accent1"/>
                </a:solidFill>
              </a:defRPr>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97" name="Google Shape;597;p15"/>
          <p:cNvSpPr txBox="1"/>
          <p:nvPr>
            <p:ph idx="3" type="subTitle"/>
          </p:nvPr>
        </p:nvSpPr>
        <p:spPr>
          <a:xfrm flipH="1">
            <a:off x="3584325" y="3082425"/>
            <a:ext cx="1930800" cy="9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8" name="Google Shape;598;p15"/>
          <p:cNvSpPr txBox="1"/>
          <p:nvPr>
            <p:ph idx="4" type="ctrTitle"/>
          </p:nvPr>
        </p:nvSpPr>
        <p:spPr>
          <a:xfrm flipH="1">
            <a:off x="5820037" y="2607475"/>
            <a:ext cx="1930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700"/>
              <a:buNone/>
              <a:defRPr b="1" sz="1900">
                <a:solidFill>
                  <a:schemeClr val="accent1"/>
                </a:solidFill>
              </a:defRPr>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99" name="Google Shape;599;p15"/>
          <p:cNvSpPr txBox="1"/>
          <p:nvPr>
            <p:ph idx="5" type="subTitle"/>
          </p:nvPr>
        </p:nvSpPr>
        <p:spPr>
          <a:xfrm flipH="1">
            <a:off x="5820025" y="3082425"/>
            <a:ext cx="1930800" cy="9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0" name="Google Shape;600;p15"/>
          <p:cNvSpPr txBox="1"/>
          <p:nvPr>
            <p:ph idx="6"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1" name="Google Shape;601;p15"/>
          <p:cNvSpPr/>
          <p:nvPr/>
        </p:nvSpPr>
        <p:spPr>
          <a:xfrm>
            <a:off x="8290075" y="3398750"/>
            <a:ext cx="526075" cy="169550"/>
          </a:xfrm>
          <a:custGeom>
            <a:rect b="b" l="l" r="r" t="t"/>
            <a:pathLst>
              <a:path extrusionOk="0" h="6782" w="21043">
                <a:moveTo>
                  <a:pt x="20649" y="1"/>
                </a:moveTo>
                <a:cubicBezTo>
                  <a:pt x="20639" y="1"/>
                  <a:pt x="20628" y="2"/>
                  <a:pt x="20615" y="3"/>
                </a:cubicBezTo>
                <a:cubicBezTo>
                  <a:pt x="20015" y="37"/>
                  <a:pt x="16179" y="604"/>
                  <a:pt x="14310" y="1071"/>
                </a:cubicBezTo>
                <a:cubicBezTo>
                  <a:pt x="12442" y="1538"/>
                  <a:pt x="10474" y="4106"/>
                  <a:pt x="10007" y="4240"/>
                </a:cubicBezTo>
                <a:cubicBezTo>
                  <a:pt x="9932" y="4263"/>
                  <a:pt x="9802" y="4273"/>
                  <a:pt x="9631" y="4273"/>
                </a:cubicBezTo>
                <a:cubicBezTo>
                  <a:pt x="8823" y="4273"/>
                  <a:pt x="7073" y="4049"/>
                  <a:pt x="5504" y="3939"/>
                </a:cubicBezTo>
                <a:cubicBezTo>
                  <a:pt x="5433" y="3933"/>
                  <a:pt x="5359" y="3930"/>
                  <a:pt x="5283" y="3930"/>
                </a:cubicBezTo>
                <a:cubicBezTo>
                  <a:pt x="3364" y="3930"/>
                  <a:pt x="0" y="5874"/>
                  <a:pt x="0" y="5874"/>
                </a:cubicBezTo>
                <a:cubicBezTo>
                  <a:pt x="0" y="6069"/>
                  <a:pt x="217" y="6143"/>
                  <a:pt x="564" y="6143"/>
                </a:cubicBezTo>
                <a:cubicBezTo>
                  <a:pt x="1644" y="6143"/>
                  <a:pt x="3978" y="5424"/>
                  <a:pt x="4937" y="5374"/>
                </a:cubicBezTo>
                <a:cubicBezTo>
                  <a:pt x="5067" y="5364"/>
                  <a:pt x="5203" y="5359"/>
                  <a:pt x="5345" y="5359"/>
                </a:cubicBezTo>
                <a:cubicBezTo>
                  <a:pt x="6621" y="5359"/>
                  <a:pt x="8279" y="5741"/>
                  <a:pt x="8640" y="6041"/>
                </a:cubicBezTo>
                <a:cubicBezTo>
                  <a:pt x="9045" y="6353"/>
                  <a:pt x="9742" y="6781"/>
                  <a:pt x="10376" y="6781"/>
                </a:cubicBezTo>
                <a:cubicBezTo>
                  <a:pt x="10420" y="6781"/>
                  <a:pt x="10464" y="6779"/>
                  <a:pt x="10508" y="6775"/>
                </a:cubicBezTo>
                <a:cubicBezTo>
                  <a:pt x="11175" y="6741"/>
                  <a:pt x="13110" y="5407"/>
                  <a:pt x="13310" y="5107"/>
                </a:cubicBezTo>
                <a:cubicBezTo>
                  <a:pt x="13510" y="4873"/>
                  <a:pt x="12509" y="4740"/>
                  <a:pt x="12509" y="4740"/>
                </a:cubicBezTo>
                <a:lnTo>
                  <a:pt x="13443" y="3606"/>
                </a:lnTo>
                <a:cubicBezTo>
                  <a:pt x="14344" y="2505"/>
                  <a:pt x="16345" y="1938"/>
                  <a:pt x="17646" y="1604"/>
                </a:cubicBezTo>
                <a:cubicBezTo>
                  <a:pt x="18916" y="1279"/>
                  <a:pt x="21042" y="1"/>
                  <a:pt x="206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5"/>
          <p:cNvSpPr/>
          <p:nvPr/>
        </p:nvSpPr>
        <p:spPr>
          <a:xfrm>
            <a:off x="541225" y="3408650"/>
            <a:ext cx="357550" cy="350300"/>
          </a:xfrm>
          <a:custGeom>
            <a:rect b="b" l="l" r="r" t="t"/>
            <a:pathLst>
              <a:path extrusionOk="0" h="14012" w="14302">
                <a:moveTo>
                  <a:pt x="182" y="1"/>
                </a:moveTo>
                <a:lnTo>
                  <a:pt x="182" y="1"/>
                </a:lnTo>
                <a:cubicBezTo>
                  <a:pt x="0" y="1"/>
                  <a:pt x="3056" y="5943"/>
                  <a:pt x="4453" y="7506"/>
                </a:cubicBezTo>
                <a:lnTo>
                  <a:pt x="4686" y="7773"/>
                </a:lnTo>
                <a:cubicBezTo>
                  <a:pt x="4358" y="7910"/>
                  <a:pt x="4030" y="8024"/>
                  <a:pt x="3720" y="8024"/>
                </a:cubicBezTo>
                <a:cubicBezTo>
                  <a:pt x="3652" y="8024"/>
                  <a:pt x="3585" y="8018"/>
                  <a:pt x="3519" y="8006"/>
                </a:cubicBezTo>
                <a:cubicBezTo>
                  <a:pt x="2891" y="7956"/>
                  <a:pt x="2376" y="7603"/>
                  <a:pt x="2003" y="7603"/>
                </a:cubicBezTo>
                <a:cubicBezTo>
                  <a:pt x="1882" y="7603"/>
                  <a:pt x="1775" y="7641"/>
                  <a:pt x="1684" y="7740"/>
                </a:cubicBezTo>
                <a:cubicBezTo>
                  <a:pt x="1484" y="8107"/>
                  <a:pt x="1818" y="9975"/>
                  <a:pt x="2051" y="10075"/>
                </a:cubicBezTo>
                <a:cubicBezTo>
                  <a:pt x="2126" y="10093"/>
                  <a:pt x="2264" y="10104"/>
                  <a:pt x="2434" y="10104"/>
                </a:cubicBezTo>
                <a:cubicBezTo>
                  <a:pt x="2870" y="10104"/>
                  <a:pt x="3517" y="10033"/>
                  <a:pt x="3853" y="9841"/>
                </a:cubicBezTo>
                <a:cubicBezTo>
                  <a:pt x="4037" y="9749"/>
                  <a:pt x="4233" y="9724"/>
                  <a:pt x="4511" y="9724"/>
                </a:cubicBezTo>
                <a:cubicBezTo>
                  <a:pt x="4824" y="9724"/>
                  <a:pt x="5244" y="9755"/>
                  <a:pt x="5873" y="9755"/>
                </a:cubicBezTo>
                <a:cubicBezTo>
                  <a:pt x="6095" y="9755"/>
                  <a:pt x="6343" y="9752"/>
                  <a:pt x="6621" y="9741"/>
                </a:cubicBezTo>
                <a:cubicBezTo>
                  <a:pt x="6688" y="9741"/>
                  <a:pt x="6821" y="9674"/>
                  <a:pt x="6888" y="9674"/>
                </a:cubicBezTo>
                <a:cubicBezTo>
                  <a:pt x="9156" y="11442"/>
                  <a:pt x="12025" y="13344"/>
                  <a:pt x="12392" y="13477"/>
                </a:cubicBezTo>
                <a:cubicBezTo>
                  <a:pt x="12837" y="13625"/>
                  <a:pt x="13685" y="14012"/>
                  <a:pt x="14081" y="14012"/>
                </a:cubicBezTo>
                <a:cubicBezTo>
                  <a:pt x="14219" y="14012"/>
                  <a:pt x="14302" y="13965"/>
                  <a:pt x="14293" y="13844"/>
                </a:cubicBezTo>
                <a:cubicBezTo>
                  <a:pt x="14293" y="13477"/>
                  <a:pt x="10891" y="10075"/>
                  <a:pt x="9356" y="8440"/>
                </a:cubicBezTo>
                <a:cubicBezTo>
                  <a:pt x="9457" y="8407"/>
                  <a:pt x="9490" y="8340"/>
                  <a:pt x="9523" y="8307"/>
                </a:cubicBezTo>
                <a:cubicBezTo>
                  <a:pt x="9885" y="8065"/>
                  <a:pt x="10055" y="7964"/>
                  <a:pt x="10424" y="7964"/>
                </a:cubicBezTo>
                <a:cubicBezTo>
                  <a:pt x="10565" y="7964"/>
                  <a:pt x="10736" y="7979"/>
                  <a:pt x="10958" y="8006"/>
                </a:cubicBezTo>
                <a:cubicBezTo>
                  <a:pt x="11251" y="8057"/>
                  <a:pt x="11519" y="8079"/>
                  <a:pt x="11751" y="8079"/>
                </a:cubicBezTo>
                <a:cubicBezTo>
                  <a:pt x="12125" y="8079"/>
                  <a:pt x="12402" y="8022"/>
                  <a:pt x="12525" y="7940"/>
                </a:cubicBezTo>
                <a:cubicBezTo>
                  <a:pt x="12959" y="7740"/>
                  <a:pt x="13126" y="7573"/>
                  <a:pt x="12525" y="7506"/>
                </a:cubicBezTo>
                <a:cubicBezTo>
                  <a:pt x="11792" y="7439"/>
                  <a:pt x="11858" y="6939"/>
                  <a:pt x="11124" y="6806"/>
                </a:cubicBezTo>
                <a:cubicBezTo>
                  <a:pt x="11045" y="6792"/>
                  <a:pt x="10974" y="6786"/>
                  <a:pt x="10908" y="6786"/>
                </a:cubicBezTo>
                <a:cubicBezTo>
                  <a:pt x="10338" y="6786"/>
                  <a:pt x="10232" y="7263"/>
                  <a:pt x="9723" y="7473"/>
                </a:cubicBezTo>
                <a:cubicBezTo>
                  <a:pt x="9607" y="7539"/>
                  <a:pt x="9457" y="7564"/>
                  <a:pt x="9273" y="7564"/>
                </a:cubicBezTo>
                <a:cubicBezTo>
                  <a:pt x="9090" y="7564"/>
                  <a:pt x="8873" y="7539"/>
                  <a:pt x="8623" y="7506"/>
                </a:cubicBezTo>
                <a:cubicBezTo>
                  <a:pt x="8056" y="6906"/>
                  <a:pt x="5821" y="4337"/>
                  <a:pt x="4953" y="3503"/>
                </a:cubicBezTo>
                <a:cubicBezTo>
                  <a:pt x="3953" y="2603"/>
                  <a:pt x="383" y="67"/>
                  <a:pt x="183" y="1"/>
                </a:cubicBezTo>
                <a:cubicBezTo>
                  <a:pt x="183" y="1"/>
                  <a:pt x="182" y="1"/>
                  <a:pt x="18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bg>
      <p:bgPr>
        <a:blipFill>
          <a:blip r:embed="rId2">
            <a:alphaModFix/>
          </a:blip>
          <a:stretch>
            <a:fillRect/>
          </a:stretch>
        </a:blipFill>
      </p:bgPr>
    </p:bg>
    <p:spTree>
      <p:nvGrpSpPr>
        <p:cNvPr id="603" name="Shape 603"/>
        <p:cNvGrpSpPr/>
        <p:nvPr/>
      </p:nvGrpSpPr>
      <p:grpSpPr>
        <a:xfrm>
          <a:off x="0" y="0"/>
          <a:ext cx="0" cy="0"/>
          <a:chOff x="0" y="0"/>
          <a:chExt cx="0" cy="0"/>
        </a:xfrm>
      </p:grpSpPr>
      <p:sp>
        <p:nvSpPr>
          <p:cNvPr id="604" name="Google Shape;604;p16"/>
          <p:cNvSpPr txBox="1"/>
          <p:nvPr>
            <p:ph idx="1" type="subTitle"/>
          </p:nvPr>
        </p:nvSpPr>
        <p:spPr>
          <a:xfrm>
            <a:off x="3008104" y="1283925"/>
            <a:ext cx="31278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05" name="Google Shape;605;p16"/>
          <p:cNvSpPr txBox="1"/>
          <p:nvPr>
            <p:ph hasCustomPrompt="1" type="title"/>
          </p:nvPr>
        </p:nvSpPr>
        <p:spPr>
          <a:xfrm>
            <a:off x="3008099" y="758875"/>
            <a:ext cx="3127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06" name="Google Shape;606;p16"/>
          <p:cNvSpPr txBox="1"/>
          <p:nvPr>
            <p:ph idx="2" type="subTitle"/>
          </p:nvPr>
        </p:nvSpPr>
        <p:spPr>
          <a:xfrm>
            <a:off x="3008104" y="2555675"/>
            <a:ext cx="31278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07" name="Google Shape;607;p16"/>
          <p:cNvSpPr txBox="1"/>
          <p:nvPr>
            <p:ph hasCustomPrompt="1" idx="3" type="title"/>
          </p:nvPr>
        </p:nvSpPr>
        <p:spPr>
          <a:xfrm>
            <a:off x="3008099" y="2030625"/>
            <a:ext cx="3127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08" name="Google Shape;608;p16"/>
          <p:cNvSpPr txBox="1"/>
          <p:nvPr>
            <p:ph idx="4" type="subTitle"/>
          </p:nvPr>
        </p:nvSpPr>
        <p:spPr>
          <a:xfrm>
            <a:off x="3008104" y="3827425"/>
            <a:ext cx="31278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09" name="Google Shape;609;p16"/>
          <p:cNvSpPr txBox="1"/>
          <p:nvPr>
            <p:ph hasCustomPrompt="1" idx="5" type="title"/>
          </p:nvPr>
        </p:nvSpPr>
        <p:spPr>
          <a:xfrm>
            <a:off x="3008099" y="3302375"/>
            <a:ext cx="3127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10" name="Google Shape;610;p16"/>
          <p:cNvSpPr/>
          <p:nvPr/>
        </p:nvSpPr>
        <p:spPr>
          <a:xfrm>
            <a:off x="6291613" y="4446438"/>
            <a:ext cx="3962243" cy="1123437"/>
          </a:xfrm>
          <a:custGeom>
            <a:rect b="b" l="l" r="r" t="t"/>
            <a:pathLst>
              <a:path extrusionOk="0" h="13145" w="46361">
                <a:moveTo>
                  <a:pt x="16614" y="0"/>
                </a:moveTo>
                <a:cubicBezTo>
                  <a:pt x="14006" y="0"/>
                  <a:pt x="11794" y="1618"/>
                  <a:pt x="10898" y="3889"/>
                </a:cubicBezTo>
                <a:cubicBezTo>
                  <a:pt x="9745" y="2666"/>
                  <a:pt x="8115" y="1909"/>
                  <a:pt x="6311" y="1909"/>
                </a:cubicBezTo>
                <a:cubicBezTo>
                  <a:pt x="2830" y="1909"/>
                  <a:pt x="12" y="4727"/>
                  <a:pt x="12" y="8208"/>
                </a:cubicBezTo>
                <a:cubicBezTo>
                  <a:pt x="1" y="10222"/>
                  <a:pt x="932" y="11992"/>
                  <a:pt x="2364" y="13144"/>
                </a:cubicBezTo>
                <a:lnTo>
                  <a:pt x="27954" y="13144"/>
                </a:lnTo>
                <a:cubicBezTo>
                  <a:pt x="27989" y="13086"/>
                  <a:pt x="28035" y="13028"/>
                  <a:pt x="28093" y="12958"/>
                </a:cubicBezTo>
                <a:cubicBezTo>
                  <a:pt x="28233" y="13028"/>
                  <a:pt x="28361" y="13086"/>
                  <a:pt x="28489" y="13144"/>
                </a:cubicBezTo>
                <a:lnTo>
                  <a:pt x="45964" y="13144"/>
                </a:lnTo>
                <a:cubicBezTo>
                  <a:pt x="46220" y="12399"/>
                  <a:pt x="46360" y="11619"/>
                  <a:pt x="46360" y="10781"/>
                </a:cubicBezTo>
                <a:cubicBezTo>
                  <a:pt x="46360" y="6718"/>
                  <a:pt x="43077" y="3435"/>
                  <a:pt x="39014" y="3435"/>
                </a:cubicBezTo>
                <a:cubicBezTo>
                  <a:pt x="38106" y="3435"/>
                  <a:pt x="37256" y="3598"/>
                  <a:pt x="36464" y="3889"/>
                </a:cubicBezTo>
                <a:cubicBezTo>
                  <a:pt x="35335" y="2107"/>
                  <a:pt x="33356" y="932"/>
                  <a:pt x="31085" y="932"/>
                </a:cubicBezTo>
                <a:cubicBezTo>
                  <a:pt x="28955" y="932"/>
                  <a:pt x="27080" y="1968"/>
                  <a:pt x="25928" y="3551"/>
                </a:cubicBezTo>
                <a:cubicBezTo>
                  <a:pt x="24996" y="3027"/>
                  <a:pt x="23925" y="2736"/>
                  <a:pt x="22773" y="2736"/>
                </a:cubicBezTo>
                <a:cubicBezTo>
                  <a:pt x="22435" y="2736"/>
                  <a:pt x="22098" y="2771"/>
                  <a:pt x="21783" y="2806"/>
                </a:cubicBezTo>
                <a:cubicBezTo>
                  <a:pt x="20689" y="1118"/>
                  <a:pt x="18780" y="0"/>
                  <a:pt x="166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flipH="1">
            <a:off x="-675597" y="3430050"/>
            <a:ext cx="3527967" cy="2733733"/>
          </a:xfrm>
          <a:custGeom>
            <a:rect b="b" l="l" r="r" t="t"/>
            <a:pathLst>
              <a:path extrusionOk="0" h="14705" w="18977">
                <a:moveTo>
                  <a:pt x="8289" y="1"/>
                </a:moveTo>
                <a:cubicBezTo>
                  <a:pt x="6834" y="1"/>
                  <a:pt x="5588" y="839"/>
                  <a:pt x="4995" y="2061"/>
                </a:cubicBezTo>
                <a:cubicBezTo>
                  <a:pt x="3446" y="2504"/>
                  <a:pt x="2317" y="3924"/>
                  <a:pt x="2317" y="5601"/>
                </a:cubicBezTo>
                <a:lnTo>
                  <a:pt x="2317" y="5717"/>
                </a:lnTo>
                <a:cubicBezTo>
                  <a:pt x="943" y="6322"/>
                  <a:pt x="0" y="7696"/>
                  <a:pt x="0" y="9291"/>
                </a:cubicBezTo>
                <a:cubicBezTo>
                  <a:pt x="0" y="11468"/>
                  <a:pt x="1758" y="13215"/>
                  <a:pt x="3912" y="13215"/>
                </a:cubicBezTo>
                <a:cubicBezTo>
                  <a:pt x="4645" y="13215"/>
                  <a:pt x="5321" y="13005"/>
                  <a:pt x="5903" y="12656"/>
                </a:cubicBezTo>
                <a:cubicBezTo>
                  <a:pt x="6578" y="13878"/>
                  <a:pt x="7870" y="14705"/>
                  <a:pt x="9360" y="14705"/>
                </a:cubicBezTo>
                <a:cubicBezTo>
                  <a:pt x="11025" y="14705"/>
                  <a:pt x="12446" y="13657"/>
                  <a:pt x="13004" y="12190"/>
                </a:cubicBezTo>
                <a:cubicBezTo>
                  <a:pt x="13610" y="12563"/>
                  <a:pt x="14285" y="12761"/>
                  <a:pt x="15030" y="12761"/>
                </a:cubicBezTo>
                <a:cubicBezTo>
                  <a:pt x="17196" y="12761"/>
                  <a:pt x="18942" y="11003"/>
                  <a:pt x="18942" y="8849"/>
                </a:cubicBezTo>
                <a:cubicBezTo>
                  <a:pt x="18977" y="6870"/>
                  <a:pt x="17510" y="5240"/>
                  <a:pt x="15612" y="4972"/>
                </a:cubicBezTo>
                <a:cubicBezTo>
                  <a:pt x="15310" y="3249"/>
                  <a:pt x="13808" y="1922"/>
                  <a:pt x="11992" y="1922"/>
                </a:cubicBezTo>
                <a:cubicBezTo>
                  <a:pt x="11840" y="1922"/>
                  <a:pt x="11701" y="1933"/>
                  <a:pt x="11549" y="1945"/>
                </a:cubicBezTo>
                <a:cubicBezTo>
                  <a:pt x="10932" y="781"/>
                  <a:pt x="9710" y="1"/>
                  <a:pt x="828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a:off x="6466460" y="-627600"/>
            <a:ext cx="3304766" cy="2212677"/>
          </a:xfrm>
          <a:custGeom>
            <a:rect b="b" l="l" r="r" t="t"/>
            <a:pathLst>
              <a:path extrusionOk="0" h="13587" w="20293">
                <a:moveTo>
                  <a:pt x="6986" y="0"/>
                </a:moveTo>
                <a:cubicBezTo>
                  <a:pt x="4762" y="0"/>
                  <a:pt x="2946" y="1805"/>
                  <a:pt x="2946" y="4052"/>
                </a:cubicBezTo>
                <a:cubicBezTo>
                  <a:pt x="2946" y="4587"/>
                  <a:pt x="3051" y="5111"/>
                  <a:pt x="3249" y="5577"/>
                </a:cubicBezTo>
                <a:cubicBezTo>
                  <a:pt x="1397" y="5938"/>
                  <a:pt x="0" y="7591"/>
                  <a:pt x="0" y="9535"/>
                </a:cubicBezTo>
                <a:cubicBezTo>
                  <a:pt x="0" y="11759"/>
                  <a:pt x="1805" y="13587"/>
                  <a:pt x="4052" y="13587"/>
                </a:cubicBezTo>
                <a:cubicBezTo>
                  <a:pt x="5321" y="13587"/>
                  <a:pt x="6450" y="13005"/>
                  <a:pt x="7195" y="12085"/>
                </a:cubicBezTo>
                <a:cubicBezTo>
                  <a:pt x="7940" y="13005"/>
                  <a:pt x="9070" y="13587"/>
                  <a:pt x="10339" y="13587"/>
                </a:cubicBezTo>
                <a:cubicBezTo>
                  <a:pt x="11503" y="13587"/>
                  <a:pt x="12551" y="13086"/>
                  <a:pt x="13296" y="12306"/>
                </a:cubicBezTo>
                <a:cubicBezTo>
                  <a:pt x="14029" y="13086"/>
                  <a:pt x="15077" y="13587"/>
                  <a:pt x="16241" y="13587"/>
                </a:cubicBezTo>
                <a:cubicBezTo>
                  <a:pt x="18465" y="13587"/>
                  <a:pt x="20293" y="11782"/>
                  <a:pt x="20293" y="9535"/>
                </a:cubicBezTo>
                <a:cubicBezTo>
                  <a:pt x="20281" y="7498"/>
                  <a:pt x="18756" y="5810"/>
                  <a:pt x="16800" y="5530"/>
                </a:cubicBezTo>
                <a:cubicBezTo>
                  <a:pt x="16812" y="5402"/>
                  <a:pt x="16812" y="5286"/>
                  <a:pt x="16812" y="5158"/>
                </a:cubicBezTo>
                <a:cubicBezTo>
                  <a:pt x="16812" y="2934"/>
                  <a:pt x="15007" y="1106"/>
                  <a:pt x="12772" y="1106"/>
                </a:cubicBezTo>
                <a:cubicBezTo>
                  <a:pt x="11876" y="1106"/>
                  <a:pt x="11061" y="1397"/>
                  <a:pt x="10397" y="1886"/>
                </a:cubicBezTo>
                <a:cubicBezTo>
                  <a:pt x="9687" y="757"/>
                  <a:pt x="8418" y="0"/>
                  <a:pt x="6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a:off x="0" y="430613"/>
            <a:ext cx="2176768" cy="1369664"/>
          </a:xfrm>
          <a:custGeom>
            <a:rect b="b" l="l" r="r" t="t"/>
            <a:pathLst>
              <a:path extrusionOk="0" h="14820" w="23553">
                <a:moveTo>
                  <a:pt x="11981" y="1"/>
                </a:moveTo>
                <a:cubicBezTo>
                  <a:pt x="11888" y="1"/>
                  <a:pt x="11795" y="4"/>
                  <a:pt x="11701" y="10"/>
                </a:cubicBezTo>
                <a:cubicBezTo>
                  <a:pt x="10362" y="92"/>
                  <a:pt x="9233" y="802"/>
                  <a:pt x="8522" y="1826"/>
                </a:cubicBezTo>
                <a:cubicBezTo>
                  <a:pt x="8124" y="1694"/>
                  <a:pt x="7703" y="1630"/>
                  <a:pt x="7270" y="1630"/>
                </a:cubicBezTo>
                <a:cubicBezTo>
                  <a:pt x="7172" y="1630"/>
                  <a:pt x="7073" y="1634"/>
                  <a:pt x="6974" y="1640"/>
                </a:cubicBezTo>
                <a:cubicBezTo>
                  <a:pt x="5006" y="1768"/>
                  <a:pt x="3446" y="3235"/>
                  <a:pt x="3120" y="5086"/>
                </a:cubicBezTo>
                <a:cubicBezTo>
                  <a:pt x="1327" y="5307"/>
                  <a:pt x="0" y="6902"/>
                  <a:pt x="117" y="8719"/>
                </a:cubicBezTo>
                <a:cubicBezTo>
                  <a:pt x="233" y="10337"/>
                  <a:pt x="1444" y="11606"/>
                  <a:pt x="2969" y="11862"/>
                </a:cubicBezTo>
                <a:cubicBezTo>
                  <a:pt x="3575" y="12898"/>
                  <a:pt x="4694" y="13580"/>
                  <a:pt x="5957" y="13580"/>
                </a:cubicBezTo>
                <a:cubicBezTo>
                  <a:pt x="6028" y="13580"/>
                  <a:pt x="6099" y="13578"/>
                  <a:pt x="6171" y="13573"/>
                </a:cubicBezTo>
                <a:cubicBezTo>
                  <a:pt x="6590" y="13539"/>
                  <a:pt x="6986" y="13445"/>
                  <a:pt x="7347" y="13282"/>
                </a:cubicBezTo>
                <a:cubicBezTo>
                  <a:pt x="8123" y="14221"/>
                  <a:pt x="9299" y="14819"/>
                  <a:pt x="10587" y="14819"/>
                </a:cubicBezTo>
                <a:cubicBezTo>
                  <a:pt x="10690" y="14819"/>
                  <a:pt x="10793" y="14815"/>
                  <a:pt x="10897" y="14808"/>
                </a:cubicBezTo>
                <a:cubicBezTo>
                  <a:pt x="12213" y="14714"/>
                  <a:pt x="13342" y="14039"/>
                  <a:pt x="14064" y="13026"/>
                </a:cubicBezTo>
                <a:cubicBezTo>
                  <a:pt x="14689" y="13792"/>
                  <a:pt x="15634" y="14258"/>
                  <a:pt x="16677" y="14258"/>
                </a:cubicBezTo>
                <a:cubicBezTo>
                  <a:pt x="16760" y="14258"/>
                  <a:pt x="16844" y="14255"/>
                  <a:pt x="16928" y="14249"/>
                </a:cubicBezTo>
                <a:cubicBezTo>
                  <a:pt x="18220" y="14167"/>
                  <a:pt x="19280" y="13376"/>
                  <a:pt x="19804" y="12269"/>
                </a:cubicBezTo>
                <a:cubicBezTo>
                  <a:pt x="19879" y="12281"/>
                  <a:pt x="19949" y="12287"/>
                  <a:pt x="20018" y="12287"/>
                </a:cubicBezTo>
                <a:cubicBezTo>
                  <a:pt x="20086" y="12287"/>
                  <a:pt x="20153" y="12281"/>
                  <a:pt x="20223" y="12269"/>
                </a:cubicBezTo>
                <a:cubicBezTo>
                  <a:pt x="22121" y="12141"/>
                  <a:pt x="23553" y="10512"/>
                  <a:pt x="23413" y="8625"/>
                </a:cubicBezTo>
                <a:cubicBezTo>
                  <a:pt x="23262" y="6867"/>
                  <a:pt x="21830" y="5505"/>
                  <a:pt x="20095" y="5435"/>
                </a:cubicBezTo>
                <a:cubicBezTo>
                  <a:pt x="20118" y="5272"/>
                  <a:pt x="20118" y="5121"/>
                  <a:pt x="20095" y="4958"/>
                </a:cubicBezTo>
                <a:cubicBezTo>
                  <a:pt x="19972" y="3140"/>
                  <a:pt x="18471" y="1760"/>
                  <a:pt x="16677" y="1760"/>
                </a:cubicBezTo>
                <a:cubicBezTo>
                  <a:pt x="16598" y="1760"/>
                  <a:pt x="16519" y="1763"/>
                  <a:pt x="16439" y="1768"/>
                </a:cubicBezTo>
                <a:cubicBezTo>
                  <a:pt x="16125" y="1780"/>
                  <a:pt x="15834" y="1850"/>
                  <a:pt x="15543" y="1954"/>
                </a:cubicBezTo>
                <a:cubicBezTo>
                  <a:pt x="14787" y="772"/>
                  <a:pt x="13454" y="1"/>
                  <a:pt x="1198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a:off x="7450675" y="2335600"/>
            <a:ext cx="2674102" cy="1691894"/>
          </a:xfrm>
          <a:custGeom>
            <a:rect b="b" l="l" r="r" t="t"/>
            <a:pathLst>
              <a:path extrusionOk="0" h="15322" w="24217">
                <a:moveTo>
                  <a:pt x="14763" y="1"/>
                </a:moveTo>
                <a:cubicBezTo>
                  <a:pt x="13377" y="1"/>
                  <a:pt x="12131" y="594"/>
                  <a:pt x="11258" y="1561"/>
                </a:cubicBezTo>
                <a:cubicBezTo>
                  <a:pt x="10467" y="827"/>
                  <a:pt x="9407" y="373"/>
                  <a:pt x="8255" y="373"/>
                </a:cubicBezTo>
                <a:cubicBezTo>
                  <a:pt x="6322" y="373"/>
                  <a:pt x="4680" y="1619"/>
                  <a:pt x="4075" y="3342"/>
                </a:cubicBezTo>
                <a:cubicBezTo>
                  <a:pt x="1781" y="3668"/>
                  <a:pt x="0" y="5647"/>
                  <a:pt x="0" y="8034"/>
                </a:cubicBezTo>
                <a:cubicBezTo>
                  <a:pt x="0" y="10560"/>
                  <a:pt x="2003" y="12633"/>
                  <a:pt x="4494" y="12761"/>
                </a:cubicBezTo>
                <a:cubicBezTo>
                  <a:pt x="5344" y="13878"/>
                  <a:pt x="6695" y="14623"/>
                  <a:pt x="8243" y="14623"/>
                </a:cubicBezTo>
                <a:cubicBezTo>
                  <a:pt x="9023" y="14623"/>
                  <a:pt x="9768" y="14437"/>
                  <a:pt x="10408" y="14099"/>
                </a:cubicBezTo>
                <a:cubicBezTo>
                  <a:pt x="11025" y="14845"/>
                  <a:pt x="11934" y="15322"/>
                  <a:pt x="12970" y="15322"/>
                </a:cubicBezTo>
                <a:cubicBezTo>
                  <a:pt x="14029" y="15322"/>
                  <a:pt x="14961" y="14833"/>
                  <a:pt x="15578" y="14053"/>
                </a:cubicBezTo>
                <a:cubicBezTo>
                  <a:pt x="16148" y="14286"/>
                  <a:pt x="16753" y="14414"/>
                  <a:pt x="17394" y="14414"/>
                </a:cubicBezTo>
                <a:cubicBezTo>
                  <a:pt x="19385" y="14414"/>
                  <a:pt x="21108" y="13180"/>
                  <a:pt x="21806" y="11422"/>
                </a:cubicBezTo>
                <a:cubicBezTo>
                  <a:pt x="23250" y="10595"/>
                  <a:pt x="24216" y="9047"/>
                  <a:pt x="24216" y="7289"/>
                </a:cubicBezTo>
                <a:cubicBezTo>
                  <a:pt x="24216" y="4669"/>
                  <a:pt x="22097" y="2562"/>
                  <a:pt x="19489" y="2562"/>
                </a:cubicBezTo>
                <a:cubicBezTo>
                  <a:pt x="19315" y="2562"/>
                  <a:pt x="19140" y="2574"/>
                  <a:pt x="18977" y="2585"/>
                </a:cubicBezTo>
                <a:cubicBezTo>
                  <a:pt x="18197" y="1060"/>
                  <a:pt x="16602" y="1"/>
                  <a:pt x="1476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16"/>
          <p:cNvGrpSpPr/>
          <p:nvPr/>
        </p:nvGrpSpPr>
        <p:grpSpPr>
          <a:xfrm>
            <a:off x="-981325" y="-384136"/>
            <a:ext cx="3304781" cy="5660421"/>
            <a:chOff x="1312325" y="698714"/>
            <a:chExt cx="3304781" cy="5660421"/>
          </a:xfrm>
        </p:grpSpPr>
        <p:sp>
          <p:nvSpPr>
            <p:cNvPr id="616" name="Google Shape;616;p16"/>
            <p:cNvSpPr/>
            <p:nvPr/>
          </p:nvSpPr>
          <p:spPr>
            <a:xfrm>
              <a:off x="1312325" y="698714"/>
              <a:ext cx="2664161" cy="1698229"/>
            </a:xfrm>
            <a:custGeom>
              <a:rect b="b" l="l" r="r" t="t"/>
              <a:pathLst>
                <a:path extrusionOk="0" h="16609" w="26056">
                  <a:moveTo>
                    <a:pt x="9567" y="0"/>
                  </a:moveTo>
                  <a:cubicBezTo>
                    <a:pt x="9418" y="0"/>
                    <a:pt x="9267" y="7"/>
                    <a:pt x="9116" y="21"/>
                  </a:cubicBezTo>
                  <a:cubicBezTo>
                    <a:pt x="6694" y="231"/>
                    <a:pt x="4855" y="2233"/>
                    <a:pt x="4773" y="4597"/>
                  </a:cubicBezTo>
                  <a:cubicBezTo>
                    <a:pt x="4727" y="4597"/>
                    <a:pt x="4680" y="4597"/>
                    <a:pt x="4657" y="4620"/>
                  </a:cubicBezTo>
                  <a:cubicBezTo>
                    <a:pt x="1979" y="4864"/>
                    <a:pt x="0" y="7239"/>
                    <a:pt x="245" y="9929"/>
                  </a:cubicBezTo>
                  <a:cubicBezTo>
                    <a:pt x="475" y="12456"/>
                    <a:pt x="2605" y="14362"/>
                    <a:pt x="5105" y="14362"/>
                  </a:cubicBezTo>
                  <a:cubicBezTo>
                    <a:pt x="5253" y="14362"/>
                    <a:pt x="5403" y="14355"/>
                    <a:pt x="5553" y="14341"/>
                  </a:cubicBezTo>
                  <a:cubicBezTo>
                    <a:pt x="5612" y="14341"/>
                    <a:pt x="5670" y="14318"/>
                    <a:pt x="5728" y="14318"/>
                  </a:cubicBezTo>
                  <a:cubicBezTo>
                    <a:pt x="6177" y="14873"/>
                    <a:pt x="6870" y="15223"/>
                    <a:pt x="7620" y="15223"/>
                  </a:cubicBezTo>
                  <a:cubicBezTo>
                    <a:pt x="7688" y="15223"/>
                    <a:pt x="7755" y="15220"/>
                    <a:pt x="7824" y="15214"/>
                  </a:cubicBezTo>
                  <a:cubicBezTo>
                    <a:pt x="7894" y="15214"/>
                    <a:pt x="7963" y="15191"/>
                    <a:pt x="8045" y="15179"/>
                  </a:cubicBezTo>
                  <a:cubicBezTo>
                    <a:pt x="9221" y="16069"/>
                    <a:pt x="10719" y="16608"/>
                    <a:pt x="12352" y="16608"/>
                  </a:cubicBezTo>
                  <a:cubicBezTo>
                    <a:pt x="12579" y="16608"/>
                    <a:pt x="12808" y="16598"/>
                    <a:pt x="13039" y="16577"/>
                  </a:cubicBezTo>
                  <a:cubicBezTo>
                    <a:pt x="14634" y="16437"/>
                    <a:pt x="16078" y="15773"/>
                    <a:pt x="17149" y="14830"/>
                  </a:cubicBezTo>
                  <a:cubicBezTo>
                    <a:pt x="17493" y="15017"/>
                    <a:pt x="17878" y="15121"/>
                    <a:pt x="18290" y="15121"/>
                  </a:cubicBezTo>
                  <a:cubicBezTo>
                    <a:pt x="18367" y="15121"/>
                    <a:pt x="18445" y="15117"/>
                    <a:pt x="18523" y="15110"/>
                  </a:cubicBezTo>
                  <a:cubicBezTo>
                    <a:pt x="19315" y="15028"/>
                    <a:pt x="20002" y="14562"/>
                    <a:pt x="20386" y="13922"/>
                  </a:cubicBezTo>
                  <a:cubicBezTo>
                    <a:pt x="20731" y="14008"/>
                    <a:pt x="21089" y="14056"/>
                    <a:pt x="21460" y="14056"/>
                  </a:cubicBezTo>
                  <a:cubicBezTo>
                    <a:pt x="21590" y="14056"/>
                    <a:pt x="21720" y="14051"/>
                    <a:pt x="21853" y="14039"/>
                  </a:cubicBezTo>
                  <a:cubicBezTo>
                    <a:pt x="24251" y="13782"/>
                    <a:pt x="26056" y="11629"/>
                    <a:pt x="25823" y="9195"/>
                  </a:cubicBezTo>
                  <a:cubicBezTo>
                    <a:pt x="25648" y="7356"/>
                    <a:pt x="24391" y="5877"/>
                    <a:pt x="22726" y="5377"/>
                  </a:cubicBezTo>
                  <a:lnTo>
                    <a:pt x="22726" y="5342"/>
                  </a:lnTo>
                  <a:cubicBezTo>
                    <a:pt x="22506" y="2976"/>
                    <a:pt x="20518" y="1214"/>
                    <a:pt x="18198" y="1214"/>
                  </a:cubicBezTo>
                  <a:cubicBezTo>
                    <a:pt x="18063" y="1214"/>
                    <a:pt x="17927" y="1220"/>
                    <a:pt x="17790" y="1232"/>
                  </a:cubicBezTo>
                  <a:cubicBezTo>
                    <a:pt x="16602" y="1348"/>
                    <a:pt x="15554" y="1907"/>
                    <a:pt x="14809" y="2734"/>
                  </a:cubicBezTo>
                  <a:cubicBezTo>
                    <a:pt x="14751" y="2734"/>
                    <a:pt x="14693" y="2734"/>
                    <a:pt x="14634" y="2746"/>
                  </a:cubicBezTo>
                  <a:cubicBezTo>
                    <a:pt x="14402" y="2769"/>
                    <a:pt x="14169" y="2827"/>
                    <a:pt x="13971" y="2897"/>
                  </a:cubicBezTo>
                  <a:cubicBezTo>
                    <a:pt x="13225" y="1177"/>
                    <a:pt x="11514" y="0"/>
                    <a:pt x="9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2875525" y="2459850"/>
              <a:ext cx="1741581" cy="1208850"/>
            </a:xfrm>
            <a:custGeom>
              <a:rect b="b" l="l" r="r" t="t"/>
              <a:pathLst>
                <a:path extrusionOk="0" h="17173" w="24741">
                  <a:moveTo>
                    <a:pt x="9768" y="0"/>
                  </a:moveTo>
                  <a:cubicBezTo>
                    <a:pt x="7452" y="0"/>
                    <a:pt x="5577" y="1875"/>
                    <a:pt x="5577" y="4192"/>
                  </a:cubicBezTo>
                  <a:cubicBezTo>
                    <a:pt x="2504" y="4192"/>
                    <a:pt x="1" y="6683"/>
                    <a:pt x="1" y="9768"/>
                  </a:cubicBezTo>
                  <a:cubicBezTo>
                    <a:pt x="1" y="12842"/>
                    <a:pt x="2492" y="15345"/>
                    <a:pt x="5577" y="15345"/>
                  </a:cubicBezTo>
                  <a:cubicBezTo>
                    <a:pt x="6159" y="15345"/>
                    <a:pt x="6706" y="15252"/>
                    <a:pt x="7230" y="15089"/>
                  </a:cubicBezTo>
                  <a:cubicBezTo>
                    <a:pt x="8173" y="16358"/>
                    <a:pt x="9675" y="17173"/>
                    <a:pt x="11375" y="17173"/>
                  </a:cubicBezTo>
                  <a:cubicBezTo>
                    <a:pt x="13028" y="17173"/>
                    <a:pt x="14484" y="16416"/>
                    <a:pt x="15427" y="15217"/>
                  </a:cubicBezTo>
                  <a:cubicBezTo>
                    <a:pt x="15787" y="15322"/>
                    <a:pt x="16148" y="15380"/>
                    <a:pt x="16544" y="15380"/>
                  </a:cubicBezTo>
                  <a:cubicBezTo>
                    <a:pt x="17289" y="15380"/>
                    <a:pt x="17988" y="15182"/>
                    <a:pt x="18593" y="14833"/>
                  </a:cubicBezTo>
                  <a:cubicBezTo>
                    <a:pt x="19199" y="15182"/>
                    <a:pt x="19897" y="15380"/>
                    <a:pt x="20654" y="15380"/>
                  </a:cubicBezTo>
                  <a:cubicBezTo>
                    <a:pt x="22901" y="15380"/>
                    <a:pt x="24740" y="13552"/>
                    <a:pt x="24740" y="11293"/>
                  </a:cubicBezTo>
                  <a:cubicBezTo>
                    <a:pt x="24717" y="9058"/>
                    <a:pt x="22889" y="7219"/>
                    <a:pt x="20619" y="7219"/>
                  </a:cubicBezTo>
                  <a:lnTo>
                    <a:pt x="20514" y="7219"/>
                  </a:lnTo>
                  <a:cubicBezTo>
                    <a:pt x="19979" y="4902"/>
                    <a:pt x="17918" y="3179"/>
                    <a:pt x="15427" y="3179"/>
                  </a:cubicBezTo>
                  <a:cubicBezTo>
                    <a:pt x="14891" y="3179"/>
                    <a:pt x="14367" y="3260"/>
                    <a:pt x="13878" y="3412"/>
                  </a:cubicBezTo>
                  <a:cubicBezTo>
                    <a:pt x="13517" y="1467"/>
                    <a:pt x="11817" y="0"/>
                    <a:pt x="97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1596775" y="4660925"/>
              <a:ext cx="2680232" cy="1698210"/>
            </a:xfrm>
            <a:custGeom>
              <a:rect b="b" l="l" r="r" t="t"/>
              <a:pathLst>
                <a:path extrusionOk="0" h="16207" w="25579">
                  <a:moveTo>
                    <a:pt x="11771" y="0"/>
                  </a:moveTo>
                  <a:cubicBezTo>
                    <a:pt x="9338" y="0"/>
                    <a:pt x="7359" y="1933"/>
                    <a:pt x="7254" y="4331"/>
                  </a:cubicBezTo>
                  <a:cubicBezTo>
                    <a:pt x="6788" y="4215"/>
                    <a:pt x="6311" y="4156"/>
                    <a:pt x="5822" y="4156"/>
                  </a:cubicBezTo>
                  <a:cubicBezTo>
                    <a:pt x="2597" y="4156"/>
                    <a:pt x="1" y="6764"/>
                    <a:pt x="1" y="9978"/>
                  </a:cubicBezTo>
                  <a:cubicBezTo>
                    <a:pt x="1" y="13202"/>
                    <a:pt x="2597" y="15799"/>
                    <a:pt x="5822" y="15799"/>
                  </a:cubicBezTo>
                  <a:cubicBezTo>
                    <a:pt x="6497" y="15799"/>
                    <a:pt x="7172" y="15682"/>
                    <a:pt x="7778" y="15473"/>
                  </a:cubicBezTo>
                  <a:cubicBezTo>
                    <a:pt x="8046" y="15682"/>
                    <a:pt x="8360" y="15799"/>
                    <a:pt x="8732" y="15799"/>
                  </a:cubicBezTo>
                  <a:cubicBezTo>
                    <a:pt x="9152" y="15799"/>
                    <a:pt x="9512" y="15624"/>
                    <a:pt x="9792" y="15356"/>
                  </a:cubicBezTo>
                  <a:cubicBezTo>
                    <a:pt x="10572" y="15892"/>
                    <a:pt x="11538" y="16206"/>
                    <a:pt x="12574" y="16206"/>
                  </a:cubicBezTo>
                  <a:cubicBezTo>
                    <a:pt x="13692" y="16206"/>
                    <a:pt x="14728" y="15834"/>
                    <a:pt x="15543" y="15205"/>
                  </a:cubicBezTo>
                  <a:cubicBezTo>
                    <a:pt x="15986" y="15508"/>
                    <a:pt x="16533" y="15682"/>
                    <a:pt x="17115" y="15682"/>
                  </a:cubicBezTo>
                  <a:cubicBezTo>
                    <a:pt x="17720" y="15682"/>
                    <a:pt x="18302" y="15484"/>
                    <a:pt x="18768" y="15147"/>
                  </a:cubicBezTo>
                  <a:cubicBezTo>
                    <a:pt x="19408" y="15484"/>
                    <a:pt x="20142" y="15682"/>
                    <a:pt x="20922" y="15682"/>
                  </a:cubicBezTo>
                  <a:cubicBezTo>
                    <a:pt x="23483" y="15682"/>
                    <a:pt x="25567" y="13610"/>
                    <a:pt x="25567" y="11037"/>
                  </a:cubicBezTo>
                  <a:cubicBezTo>
                    <a:pt x="25579" y="8732"/>
                    <a:pt x="23832" y="6799"/>
                    <a:pt x="21562" y="6473"/>
                  </a:cubicBezTo>
                  <a:cubicBezTo>
                    <a:pt x="20968" y="4389"/>
                    <a:pt x="19048" y="2852"/>
                    <a:pt x="16766" y="2852"/>
                  </a:cubicBezTo>
                  <a:cubicBezTo>
                    <a:pt x="16498" y="2852"/>
                    <a:pt x="16230" y="2876"/>
                    <a:pt x="15986" y="2922"/>
                  </a:cubicBezTo>
                  <a:cubicBezTo>
                    <a:pt x="15345" y="1222"/>
                    <a:pt x="13704" y="0"/>
                    <a:pt x="11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16"/>
          <p:cNvGrpSpPr/>
          <p:nvPr/>
        </p:nvGrpSpPr>
        <p:grpSpPr>
          <a:xfrm>
            <a:off x="6609848" y="533300"/>
            <a:ext cx="3018011" cy="4062700"/>
            <a:chOff x="1691877" y="2204329"/>
            <a:chExt cx="1388293" cy="1868853"/>
          </a:xfrm>
        </p:grpSpPr>
        <p:sp>
          <p:nvSpPr>
            <p:cNvPr id="620" name="Google Shape;620;p16"/>
            <p:cNvSpPr/>
            <p:nvPr/>
          </p:nvSpPr>
          <p:spPr>
            <a:xfrm>
              <a:off x="1972617" y="2204329"/>
              <a:ext cx="1107553" cy="731686"/>
            </a:xfrm>
            <a:custGeom>
              <a:rect b="b" l="l" r="r" t="t"/>
              <a:pathLst>
                <a:path extrusionOk="0" h="16498" w="24973">
                  <a:moveTo>
                    <a:pt x="12725" y="0"/>
                  </a:moveTo>
                  <a:cubicBezTo>
                    <a:pt x="10641" y="0"/>
                    <a:pt x="8906" y="1421"/>
                    <a:pt x="8429" y="3365"/>
                  </a:cubicBezTo>
                  <a:cubicBezTo>
                    <a:pt x="8068" y="3248"/>
                    <a:pt x="7684" y="3190"/>
                    <a:pt x="7288" y="3190"/>
                  </a:cubicBezTo>
                  <a:cubicBezTo>
                    <a:pt x="5414" y="3190"/>
                    <a:pt x="3854" y="4564"/>
                    <a:pt x="3586" y="6357"/>
                  </a:cubicBezTo>
                  <a:lnTo>
                    <a:pt x="3423" y="6357"/>
                  </a:lnTo>
                  <a:cubicBezTo>
                    <a:pt x="1525" y="6357"/>
                    <a:pt x="0" y="7882"/>
                    <a:pt x="0" y="9780"/>
                  </a:cubicBezTo>
                  <a:cubicBezTo>
                    <a:pt x="0" y="11666"/>
                    <a:pt x="1525" y="13203"/>
                    <a:pt x="3423" y="13203"/>
                  </a:cubicBezTo>
                  <a:cubicBezTo>
                    <a:pt x="3563" y="13203"/>
                    <a:pt x="3714" y="13179"/>
                    <a:pt x="3854" y="13168"/>
                  </a:cubicBezTo>
                  <a:cubicBezTo>
                    <a:pt x="4319" y="14623"/>
                    <a:pt x="5682" y="15671"/>
                    <a:pt x="7277" y="15671"/>
                  </a:cubicBezTo>
                  <a:cubicBezTo>
                    <a:pt x="7917" y="15671"/>
                    <a:pt x="8534" y="15496"/>
                    <a:pt x="9058" y="15205"/>
                  </a:cubicBezTo>
                  <a:cubicBezTo>
                    <a:pt x="10059" y="16020"/>
                    <a:pt x="11328" y="16497"/>
                    <a:pt x="12702" y="16497"/>
                  </a:cubicBezTo>
                  <a:cubicBezTo>
                    <a:pt x="14250" y="16497"/>
                    <a:pt x="15659" y="15892"/>
                    <a:pt x="16707" y="14914"/>
                  </a:cubicBezTo>
                  <a:cubicBezTo>
                    <a:pt x="17231" y="15263"/>
                    <a:pt x="17859" y="15450"/>
                    <a:pt x="18546" y="15450"/>
                  </a:cubicBezTo>
                  <a:cubicBezTo>
                    <a:pt x="20409" y="15450"/>
                    <a:pt x="21922" y="13936"/>
                    <a:pt x="21922" y="12073"/>
                  </a:cubicBezTo>
                  <a:lnTo>
                    <a:pt x="21934" y="12073"/>
                  </a:lnTo>
                  <a:cubicBezTo>
                    <a:pt x="23611" y="12073"/>
                    <a:pt x="24961" y="10723"/>
                    <a:pt x="24961" y="9046"/>
                  </a:cubicBezTo>
                  <a:cubicBezTo>
                    <a:pt x="24973" y="7416"/>
                    <a:pt x="23622" y="6066"/>
                    <a:pt x="21946" y="6066"/>
                  </a:cubicBezTo>
                  <a:lnTo>
                    <a:pt x="21829" y="6066"/>
                  </a:lnTo>
                  <a:cubicBezTo>
                    <a:pt x="21422" y="4424"/>
                    <a:pt x="19943" y="3190"/>
                    <a:pt x="18150" y="3190"/>
                  </a:cubicBezTo>
                  <a:cubicBezTo>
                    <a:pt x="17755" y="3190"/>
                    <a:pt x="17359" y="3248"/>
                    <a:pt x="17009" y="3365"/>
                  </a:cubicBezTo>
                  <a:cubicBezTo>
                    <a:pt x="16532" y="1421"/>
                    <a:pt x="14797" y="0"/>
                    <a:pt x="127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1691877" y="3431478"/>
              <a:ext cx="1017022" cy="641704"/>
            </a:xfrm>
            <a:custGeom>
              <a:rect b="b" l="l" r="r" t="t"/>
              <a:pathLst>
                <a:path extrusionOk="0" h="15729" w="24927">
                  <a:moveTo>
                    <a:pt x="9571" y="0"/>
                  </a:moveTo>
                  <a:cubicBezTo>
                    <a:pt x="7219" y="0"/>
                    <a:pt x="5310" y="1909"/>
                    <a:pt x="5310" y="4261"/>
                  </a:cubicBezTo>
                  <a:lnTo>
                    <a:pt x="5310" y="4331"/>
                  </a:lnTo>
                  <a:cubicBezTo>
                    <a:pt x="5065" y="4296"/>
                    <a:pt x="4821" y="4261"/>
                    <a:pt x="4553" y="4261"/>
                  </a:cubicBezTo>
                  <a:cubicBezTo>
                    <a:pt x="2038" y="4261"/>
                    <a:pt x="1" y="6299"/>
                    <a:pt x="1" y="8813"/>
                  </a:cubicBezTo>
                  <a:cubicBezTo>
                    <a:pt x="1" y="11340"/>
                    <a:pt x="2038" y="13377"/>
                    <a:pt x="4553" y="13377"/>
                  </a:cubicBezTo>
                  <a:cubicBezTo>
                    <a:pt x="4949" y="13377"/>
                    <a:pt x="5310" y="13319"/>
                    <a:pt x="5671" y="13226"/>
                  </a:cubicBezTo>
                  <a:cubicBezTo>
                    <a:pt x="6334" y="14716"/>
                    <a:pt x="7813" y="15729"/>
                    <a:pt x="9548" y="15729"/>
                  </a:cubicBezTo>
                  <a:cubicBezTo>
                    <a:pt x="10677" y="15729"/>
                    <a:pt x="11713" y="15275"/>
                    <a:pt x="12470" y="14553"/>
                  </a:cubicBezTo>
                  <a:cubicBezTo>
                    <a:pt x="13296" y="15275"/>
                    <a:pt x="14391" y="15729"/>
                    <a:pt x="15602" y="15729"/>
                  </a:cubicBezTo>
                  <a:cubicBezTo>
                    <a:pt x="17476" y="15729"/>
                    <a:pt x="19106" y="14635"/>
                    <a:pt x="19874" y="13051"/>
                  </a:cubicBezTo>
                  <a:cubicBezTo>
                    <a:pt x="20328" y="13249"/>
                    <a:pt x="20829" y="13377"/>
                    <a:pt x="21353" y="13377"/>
                  </a:cubicBezTo>
                  <a:cubicBezTo>
                    <a:pt x="23332" y="13377"/>
                    <a:pt x="24927" y="11771"/>
                    <a:pt x="24927" y="9791"/>
                  </a:cubicBezTo>
                  <a:cubicBezTo>
                    <a:pt x="24904" y="7824"/>
                    <a:pt x="23297" y="6229"/>
                    <a:pt x="21341" y="6229"/>
                  </a:cubicBezTo>
                  <a:cubicBezTo>
                    <a:pt x="20794" y="6229"/>
                    <a:pt x="20270" y="6357"/>
                    <a:pt x="19828" y="6566"/>
                  </a:cubicBezTo>
                  <a:cubicBezTo>
                    <a:pt x="19839" y="6450"/>
                    <a:pt x="19839" y="6334"/>
                    <a:pt x="19839" y="6229"/>
                  </a:cubicBezTo>
                  <a:cubicBezTo>
                    <a:pt x="19839" y="4191"/>
                    <a:pt x="18174" y="2527"/>
                    <a:pt x="16137" y="2527"/>
                  </a:cubicBezTo>
                  <a:cubicBezTo>
                    <a:pt x="15217" y="2527"/>
                    <a:pt x="14391" y="2864"/>
                    <a:pt x="13750" y="3423"/>
                  </a:cubicBezTo>
                  <a:cubicBezTo>
                    <a:pt x="13355" y="1467"/>
                    <a:pt x="11643" y="0"/>
                    <a:pt x="9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16"/>
          <p:cNvGrpSpPr/>
          <p:nvPr/>
        </p:nvGrpSpPr>
        <p:grpSpPr>
          <a:xfrm>
            <a:off x="7012350" y="1612950"/>
            <a:ext cx="1327625" cy="1513850"/>
            <a:chOff x="13848400" y="3615075"/>
            <a:chExt cx="1327625" cy="1513850"/>
          </a:xfrm>
        </p:grpSpPr>
        <p:sp>
          <p:nvSpPr>
            <p:cNvPr id="623" name="Google Shape;623;p16"/>
            <p:cNvSpPr/>
            <p:nvPr/>
          </p:nvSpPr>
          <p:spPr>
            <a:xfrm>
              <a:off x="13975150" y="4993175"/>
              <a:ext cx="306075" cy="135750"/>
            </a:xfrm>
            <a:custGeom>
              <a:rect b="b" l="l" r="r" t="t"/>
              <a:pathLst>
                <a:path extrusionOk="0" h="5430" w="12243">
                  <a:moveTo>
                    <a:pt x="1" y="1"/>
                  </a:moveTo>
                  <a:lnTo>
                    <a:pt x="1" y="1"/>
                  </a:lnTo>
                  <a:cubicBezTo>
                    <a:pt x="734" y="334"/>
                    <a:pt x="3136" y="2269"/>
                    <a:pt x="3837" y="3337"/>
                  </a:cubicBezTo>
                  <a:cubicBezTo>
                    <a:pt x="4170" y="3904"/>
                    <a:pt x="4470" y="4271"/>
                    <a:pt x="4837" y="4504"/>
                  </a:cubicBezTo>
                  <a:cubicBezTo>
                    <a:pt x="4671" y="4671"/>
                    <a:pt x="4570" y="4771"/>
                    <a:pt x="4470" y="4771"/>
                  </a:cubicBezTo>
                  <a:cubicBezTo>
                    <a:pt x="4662" y="5177"/>
                    <a:pt x="5092" y="5429"/>
                    <a:pt x="5603" y="5429"/>
                  </a:cubicBezTo>
                  <a:cubicBezTo>
                    <a:pt x="5806" y="5429"/>
                    <a:pt x="6021" y="5390"/>
                    <a:pt x="6238" y="5305"/>
                  </a:cubicBezTo>
                  <a:cubicBezTo>
                    <a:pt x="6238" y="5305"/>
                    <a:pt x="6072" y="5104"/>
                    <a:pt x="5971" y="4738"/>
                  </a:cubicBezTo>
                  <a:cubicBezTo>
                    <a:pt x="6338" y="4704"/>
                    <a:pt x="6772" y="4604"/>
                    <a:pt x="7306" y="4471"/>
                  </a:cubicBezTo>
                  <a:cubicBezTo>
                    <a:pt x="7602" y="4385"/>
                    <a:pt x="8031" y="4352"/>
                    <a:pt x="8513" y="4352"/>
                  </a:cubicBezTo>
                  <a:cubicBezTo>
                    <a:pt x="10090" y="4352"/>
                    <a:pt x="12243" y="4704"/>
                    <a:pt x="12243" y="4704"/>
                  </a:cubicBezTo>
                  <a:cubicBezTo>
                    <a:pt x="11068" y="3931"/>
                    <a:pt x="9234" y="3359"/>
                    <a:pt x="8043" y="3359"/>
                  </a:cubicBezTo>
                  <a:cubicBezTo>
                    <a:pt x="7948" y="3359"/>
                    <a:pt x="7858" y="3363"/>
                    <a:pt x="7773" y="3370"/>
                  </a:cubicBezTo>
                  <a:cubicBezTo>
                    <a:pt x="7439" y="3387"/>
                    <a:pt x="7147" y="3412"/>
                    <a:pt x="6864" y="3412"/>
                  </a:cubicBezTo>
                  <a:cubicBezTo>
                    <a:pt x="6580" y="3412"/>
                    <a:pt x="6305" y="3387"/>
                    <a:pt x="6005" y="3303"/>
                  </a:cubicBezTo>
                  <a:cubicBezTo>
                    <a:pt x="6205" y="2536"/>
                    <a:pt x="6505" y="1635"/>
                    <a:pt x="5871" y="1368"/>
                  </a:cubicBezTo>
                  <a:cubicBezTo>
                    <a:pt x="5817" y="1338"/>
                    <a:pt x="5762" y="1323"/>
                    <a:pt x="5708" y="1323"/>
                  </a:cubicBezTo>
                  <a:cubicBezTo>
                    <a:pt x="5463" y="1323"/>
                    <a:pt x="5244" y="1629"/>
                    <a:pt x="5271" y="2202"/>
                  </a:cubicBezTo>
                  <a:cubicBezTo>
                    <a:pt x="5304" y="2469"/>
                    <a:pt x="5304" y="2736"/>
                    <a:pt x="5338" y="2970"/>
                  </a:cubicBezTo>
                  <a:cubicBezTo>
                    <a:pt x="5037" y="2803"/>
                    <a:pt x="4771" y="2569"/>
                    <a:pt x="4404" y="2236"/>
                  </a:cubicBezTo>
                  <a:cubicBezTo>
                    <a:pt x="2936" y="902"/>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a:off x="14233675" y="4389350"/>
              <a:ext cx="526075" cy="169550"/>
            </a:xfrm>
            <a:custGeom>
              <a:rect b="b" l="l" r="r" t="t"/>
              <a:pathLst>
                <a:path extrusionOk="0" h="6782" w="21043">
                  <a:moveTo>
                    <a:pt x="20649" y="1"/>
                  </a:moveTo>
                  <a:cubicBezTo>
                    <a:pt x="20639" y="1"/>
                    <a:pt x="20628" y="2"/>
                    <a:pt x="20615" y="3"/>
                  </a:cubicBezTo>
                  <a:cubicBezTo>
                    <a:pt x="20015" y="37"/>
                    <a:pt x="16179" y="604"/>
                    <a:pt x="14310" y="1071"/>
                  </a:cubicBezTo>
                  <a:cubicBezTo>
                    <a:pt x="12442" y="1538"/>
                    <a:pt x="10474" y="4106"/>
                    <a:pt x="10007" y="4240"/>
                  </a:cubicBezTo>
                  <a:cubicBezTo>
                    <a:pt x="9932" y="4263"/>
                    <a:pt x="9802" y="4273"/>
                    <a:pt x="9631" y="4273"/>
                  </a:cubicBezTo>
                  <a:cubicBezTo>
                    <a:pt x="8823" y="4273"/>
                    <a:pt x="7073" y="4049"/>
                    <a:pt x="5504" y="3939"/>
                  </a:cubicBezTo>
                  <a:cubicBezTo>
                    <a:pt x="5433" y="3933"/>
                    <a:pt x="5359" y="3930"/>
                    <a:pt x="5283" y="3930"/>
                  </a:cubicBezTo>
                  <a:cubicBezTo>
                    <a:pt x="3364" y="3930"/>
                    <a:pt x="0" y="5874"/>
                    <a:pt x="0" y="5874"/>
                  </a:cubicBezTo>
                  <a:cubicBezTo>
                    <a:pt x="0" y="6069"/>
                    <a:pt x="217" y="6143"/>
                    <a:pt x="564" y="6143"/>
                  </a:cubicBezTo>
                  <a:cubicBezTo>
                    <a:pt x="1644" y="6143"/>
                    <a:pt x="3978" y="5424"/>
                    <a:pt x="4937" y="5374"/>
                  </a:cubicBezTo>
                  <a:cubicBezTo>
                    <a:pt x="5067" y="5364"/>
                    <a:pt x="5203" y="5359"/>
                    <a:pt x="5345" y="5359"/>
                  </a:cubicBezTo>
                  <a:cubicBezTo>
                    <a:pt x="6621" y="5359"/>
                    <a:pt x="8279" y="5741"/>
                    <a:pt x="8640" y="6041"/>
                  </a:cubicBezTo>
                  <a:cubicBezTo>
                    <a:pt x="9045" y="6353"/>
                    <a:pt x="9742" y="6781"/>
                    <a:pt x="10376" y="6781"/>
                  </a:cubicBezTo>
                  <a:cubicBezTo>
                    <a:pt x="10420" y="6781"/>
                    <a:pt x="10464" y="6779"/>
                    <a:pt x="10508" y="6775"/>
                  </a:cubicBezTo>
                  <a:cubicBezTo>
                    <a:pt x="11175" y="6741"/>
                    <a:pt x="13110" y="5407"/>
                    <a:pt x="13310" y="5107"/>
                  </a:cubicBezTo>
                  <a:cubicBezTo>
                    <a:pt x="13510" y="4873"/>
                    <a:pt x="12509" y="4740"/>
                    <a:pt x="12509" y="4740"/>
                  </a:cubicBezTo>
                  <a:lnTo>
                    <a:pt x="13443" y="3606"/>
                  </a:lnTo>
                  <a:cubicBezTo>
                    <a:pt x="14344" y="2505"/>
                    <a:pt x="16345" y="1938"/>
                    <a:pt x="17646" y="1604"/>
                  </a:cubicBezTo>
                  <a:cubicBezTo>
                    <a:pt x="18916" y="1279"/>
                    <a:pt x="21042" y="1"/>
                    <a:pt x="206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a:off x="14858675" y="3615075"/>
              <a:ext cx="317350" cy="251950"/>
            </a:xfrm>
            <a:custGeom>
              <a:rect b="b" l="l" r="r" t="t"/>
              <a:pathLst>
                <a:path extrusionOk="0" h="10078" w="12694">
                  <a:moveTo>
                    <a:pt x="12633" y="0"/>
                  </a:moveTo>
                  <a:cubicBezTo>
                    <a:pt x="12435" y="0"/>
                    <a:pt x="11235" y="929"/>
                    <a:pt x="10092" y="1887"/>
                  </a:cubicBezTo>
                  <a:cubicBezTo>
                    <a:pt x="8824" y="2887"/>
                    <a:pt x="7524" y="4789"/>
                    <a:pt x="6423" y="5723"/>
                  </a:cubicBezTo>
                  <a:cubicBezTo>
                    <a:pt x="6189" y="5956"/>
                    <a:pt x="5989" y="6123"/>
                    <a:pt x="5789" y="6223"/>
                  </a:cubicBezTo>
                  <a:cubicBezTo>
                    <a:pt x="5580" y="6145"/>
                    <a:pt x="5391" y="6026"/>
                    <a:pt x="5175" y="6026"/>
                  </a:cubicBezTo>
                  <a:cubicBezTo>
                    <a:pt x="5115" y="6026"/>
                    <a:pt x="5053" y="6035"/>
                    <a:pt x="4988" y="6056"/>
                  </a:cubicBezTo>
                  <a:cubicBezTo>
                    <a:pt x="4755" y="6156"/>
                    <a:pt x="4621" y="6290"/>
                    <a:pt x="4555" y="6390"/>
                  </a:cubicBezTo>
                  <a:cubicBezTo>
                    <a:pt x="4488" y="6490"/>
                    <a:pt x="4388" y="6557"/>
                    <a:pt x="4154" y="6657"/>
                  </a:cubicBezTo>
                  <a:cubicBezTo>
                    <a:pt x="3921" y="6690"/>
                    <a:pt x="3988" y="6824"/>
                    <a:pt x="4288" y="6824"/>
                  </a:cubicBezTo>
                  <a:cubicBezTo>
                    <a:pt x="4455" y="6824"/>
                    <a:pt x="4655" y="6857"/>
                    <a:pt x="4855" y="6890"/>
                  </a:cubicBezTo>
                  <a:cubicBezTo>
                    <a:pt x="4421" y="7191"/>
                    <a:pt x="3854" y="7524"/>
                    <a:pt x="3087" y="8024"/>
                  </a:cubicBezTo>
                  <a:cubicBezTo>
                    <a:pt x="1453" y="9125"/>
                    <a:pt x="252" y="9692"/>
                    <a:pt x="18" y="10026"/>
                  </a:cubicBezTo>
                  <a:cubicBezTo>
                    <a:pt x="1" y="10061"/>
                    <a:pt x="18" y="10077"/>
                    <a:pt x="67" y="10077"/>
                  </a:cubicBezTo>
                  <a:cubicBezTo>
                    <a:pt x="298" y="10077"/>
                    <a:pt x="1243" y="9704"/>
                    <a:pt x="2620" y="9125"/>
                  </a:cubicBezTo>
                  <a:cubicBezTo>
                    <a:pt x="3754" y="8658"/>
                    <a:pt x="5656" y="7891"/>
                    <a:pt x="6990" y="7291"/>
                  </a:cubicBezTo>
                  <a:cubicBezTo>
                    <a:pt x="7279" y="7291"/>
                    <a:pt x="7568" y="7261"/>
                    <a:pt x="7778" y="7261"/>
                  </a:cubicBezTo>
                  <a:cubicBezTo>
                    <a:pt x="7883" y="7261"/>
                    <a:pt x="7968" y="7268"/>
                    <a:pt x="8024" y="7291"/>
                  </a:cubicBezTo>
                  <a:cubicBezTo>
                    <a:pt x="8283" y="7323"/>
                    <a:pt x="8259" y="7826"/>
                    <a:pt x="8410" y="7826"/>
                  </a:cubicBezTo>
                  <a:cubicBezTo>
                    <a:pt x="8414" y="7826"/>
                    <a:pt x="8419" y="7825"/>
                    <a:pt x="8424" y="7824"/>
                  </a:cubicBezTo>
                  <a:cubicBezTo>
                    <a:pt x="8591" y="7791"/>
                    <a:pt x="9425" y="7491"/>
                    <a:pt x="9658" y="7291"/>
                  </a:cubicBezTo>
                  <a:cubicBezTo>
                    <a:pt x="10159" y="6824"/>
                    <a:pt x="10426" y="6023"/>
                    <a:pt x="10192" y="5990"/>
                  </a:cubicBezTo>
                  <a:cubicBezTo>
                    <a:pt x="10091" y="5969"/>
                    <a:pt x="9915" y="5937"/>
                    <a:pt x="9644" y="5937"/>
                  </a:cubicBezTo>
                  <a:cubicBezTo>
                    <a:pt x="9469" y="5937"/>
                    <a:pt x="9253" y="5950"/>
                    <a:pt x="8991" y="5990"/>
                  </a:cubicBezTo>
                  <a:cubicBezTo>
                    <a:pt x="8925" y="5990"/>
                    <a:pt x="8791" y="6023"/>
                    <a:pt x="8691" y="6023"/>
                  </a:cubicBezTo>
                  <a:cubicBezTo>
                    <a:pt x="9425" y="5056"/>
                    <a:pt x="10392" y="3288"/>
                    <a:pt x="11093" y="2387"/>
                  </a:cubicBezTo>
                  <a:cubicBezTo>
                    <a:pt x="11860" y="1320"/>
                    <a:pt x="12694" y="219"/>
                    <a:pt x="12661" y="19"/>
                  </a:cubicBezTo>
                  <a:cubicBezTo>
                    <a:pt x="12658" y="6"/>
                    <a:pt x="12649" y="0"/>
                    <a:pt x="12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3848400" y="4120900"/>
              <a:ext cx="393625" cy="108125"/>
            </a:xfrm>
            <a:custGeom>
              <a:rect b="b" l="l" r="r" t="t"/>
              <a:pathLst>
                <a:path extrusionOk="0" h="4325" w="15745">
                  <a:moveTo>
                    <a:pt x="15745" y="0"/>
                  </a:moveTo>
                  <a:lnTo>
                    <a:pt x="15745" y="0"/>
                  </a:lnTo>
                  <a:cubicBezTo>
                    <a:pt x="15011" y="601"/>
                    <a:pt x="11008" y="1435"/>
                    <a:pt x="8873" y="2002"/>
                  </a:cubicBezTo>
                  <a:cubicBezTo>
                    <a:pt x="8840" y="2102"/>
                    <a:pt x="8740" y="2102"/>
                    <a:pt x="8673" y="2135"/>
                  </a:cubicBezTo>
                  <a:cubicBezTo>
                    <a:pt x="8468" y="2033"/>
                    <a:pt x="8204" y="1891"/>
                    <a:pt x="7957" y="1891"/>
                  </a:cubicBezTo>
                  <a:cubicBezTo>
                    <a:pt x="7882" y="1891"/>
                    <a:pt x="7809" y="1904"/>
                    <a:pt x="7739" y="1935"/>
                  </a:cubicBezTo>
                  <a:cubicBezTo>
                    <a:pt x="7572" y="2002"/>
                    <a:pt x="7572" y="2268"/>
                    <a:pt x="7572" y="2435"/>
                  </a:cubicBezTo>
                  <a:cubicBezTo>
                    <a:pt x="6071" y="2902"/>
                    <a:pt x="4837" y="3336"/>
                    <a:pt x="3369" y="3770"/>
                  </a:cubicBezTo>
                  <a:cubicBezTo>
                    <a:pt x="2583" y="3994"/>
                    <a:pt x="1926" y="4059"/>
                    <a:pt x="1430" y="4059"/>
                  </a:cubicBezTo>
                  <a:cubicBezTo>
                    <a:pt x="747" y="4059"/>
                    <a:pt x="367" y="3936"/>
                    <a:pt x="367" y="3936"/>
                  </a:cubicBezTo>
                  <a:lnTo>
                    <a:pt x="367" y="3936"/>
                  </a:lnTo>
                  <a:cubicBezTo>
                    <a:pt x="367" y="3936"/>
                    <a:pt x="1" y="4103"/>
                    <a:pt x="1902" y="4303"/>
                  </a:cubicBezTo>
                  <a:cubicBezTo>
                    <a:pt x="2040" y="4318"/>
                    <a:pt x="2185" y="4324"/>
                    <a:pt x="2335" y="4324"/>
                  </a:cubicBezTo>
                  <a:cubicBezTo>
                    <a:pt x="4285" y="4324"/>
                    <a:pt x="7110" y="3202"/>
                    <a:pt x="7606" y="3202"/>
                  </a:cubicBezTo>
                  <a:cubicBezTo>
                    <a:pt x="7624" y="3201"/>
                    <a:pt x="7642" y="3201"/>
                    <a:pt x="7659" y="3201"/>
                  </a:cubicBezTo>
                  <a:cubicBezTo>
                    <a:pt x="8188" y="3201"/>
                    <a:pt x="8427" y="3673"/>
                    <a:pt x="9040" y="3770"/>
                  </a:cubicBezTo>
                  <a:cubicBezTo>
                    <a:pt x="9088" y="3775"/>
                    <a:pt x="9135" y="3777"/>
                    <a:pt x="9182" y="3777"/>
                  </a:cubicBezTo>
                  <a:cubicBezTo>
                    <a:pt x="9756" y="3777"/>
                    <a:pt x="10236" y="3418"/>
                    <a:pt x="10174" y="3202"/>
                  </a:cubicBezTo>
                  <a:cubicBezTo>
                    <a:pt x="10074" y="3002"/>
                    <a:pt x="9974" y="2135"/>
                    <a:pt x="12476" y="1668"/>
                  </a:cubicBezTo>
                  <a:cubicBezTo>
                    <a:pt x="14977" y="1201"/>
                    <a:pt x="15745" y="1"/>
                    <a:pt x="157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16"/>
          <p:cNvSpPr/>
          <p:nvPr/>
        </p:nvSpPr>
        <p:spPr>
          <a:xfrm>
            <a:off x="7991745" y="1808163"/>
            <a:ext cx="1591960" cy="1123425"/>
          </a:xfrm>
          <a:custGeom>
            <a:rect b="b" l="l" r="r" t="t"/>
            <a:pathLst>
              <a:path extrusionOk="0" h="15077" w="21365">
                <a:moveTo>
                  <a:pt x="10246" y="0"/>
                </a:moveTo>
                <a:cubicBezTo>
                  <a:pt x="8709" y="0"/>
                  <a:pt x="7335" y="664"/>
                  <a:pt x="6369" y="1712"/>
                </a:cubicBezTo>
                <a:cubicBezTo>
                  <a:pt x="5915" y="1572"/>
                  <a:pt x="5449" y="1502"/>
                  <a:pt x="4972" y="1502"/>
                </a:cubicBezTo>
                <a:cubicBezTo>
                  <a:pt x="2224" y="1502"/>
                  <a:pt x="1" y="3726"/>
                  <a:pt x="1" y="6473"/>
                </a:cubicBezTo>
                <a:cubicBezTo>
                  <a:pt x="1" y="7835"/>
                  <a:pt x="548" y="9070"/>
                  <a:pt x="1421" y="9966"/>
                </a:cubicBezTo>
                <a:cubicBezTo>
                  <a:pt x="1409" y="10129"/>
                  <a:pt x="1398" y="10292"/>
                  <a:pt x="1398" y="10455"/>
                </a:cubicBezTo>
                <a:cubicBezTo>
                  <a:pt x="1398" y="12434"/>
                  <a:pt x="2993" y="14029"/>
                  <a:pt x="4972" y="14029"/>
                </a:cubicBezTo>
                <a:cubicBezTo>
                  <a:pt x="5647" y="14029"/>
                  <a:pt x="6287" y="13843"/>
                  <a:pt x="6823" y="13505"/>
                </a:cubicBezTo>
                <a:cubicBezTo>
                  <a:pt x="7650" y="14472"/>
                  <a:pt x="8872" y="15077"/>
                  <a:pt x="10258" y="15077"/>
                </a:cubicBezTo>
                <a:cubicBezTo>
                  <a:pt x="11352" y="15077"/>
                  <a:pt x="12353" y="14693"/>
                  <a:pt x="13122" y="14041"/>
                </a:cubicBezTo>
                <a:cubicBezTo>
                  <a:pt x="13820" y="14483"/>
                  <a:pt x="14647" y="14751"/>
                  <a:pt x="15520" y="14751"/>
                </a:cubicBezTo>
                <a:cubicBezTo>
                  <a:pt x="18023" y="14751"/>
                  <a:pt x="20049" y="12725"/>
                  <a:pt x="20049" y="10222"/>
                </a:cubicBezTo>
                <a:cubicBezTo>
                  <a:pt x="20049" y="10047"/>
                  <a:pt x="20037" y="9884"/>
                  <a:pt x="20025" y="9721"/>
                </a:cubicBezTo>
                <a:cubicBezTo>
                  <a:pt x="20817" y="9279"/>
                  <a:pt x="21364" y="8418"/>
                  <a:pt x="21364" y="7428"/>
                </a:cubicBezTo>
                <a:cubicBezTo>
                  <a:pt x="21364" y="6043"/>
                  <a:pt x="20293" y="4925"/>
                  <a:pt x="18954" y="4797"/>
                </a:cubicBezTo>
                <a:cubicBezTo>
                  <a:pt x="18291" y="3132"/>
                  <a:pt x="16661" y="1956"/>
                  <a:pt x="14763" y="1956"/>
                </a:cubicBezTo>
                <a:cubicBezTo>
                  <a:pt x="14623" y="1956"/>
                  <a:pt x="14495" y="1968"/>
                  <a:pt x="14356" y="1968"/>
                </a:cubicBezTo>
                <a:cubicBezTo>
                  <a:pt x="13401" y="757"/>
                  <a:pt x="11911" y="0"/>
                  <a:pt x="10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a:off x="7512925" y="3571814"/>
            <a:ext cx="2549592" cy="1799214"/>
          </a:xfrm>
          <a:custGeom>
            <a:rect b="b" l="l" r="r" t="t"/>
            <a:pathLst>
              <a:path extrusionOk="0" h="15077" w="21365">
                <a:moveTo>
                  <a:pt x="10246" y="0"/>
                </a:moveTo>
                <a:cubicBezTo>
                  <a:pt x="8709" y="0"/>
                  <a:pt x="7335" y="664"/>
                  <a:pt x="6369" y="1712"/>
                </a:cubicBezTo>
                <a:cubicBezTo>
                  <a:pt x="5915" y="1572"/>
                  <a:pt x="5449" y="1502"/>
                  <a:pt x="4972" y="1502"/>
                </a:cubicBezTo>
                <a:cubicBezTo>
                  <a:pt x="2224" y="1502"/>
                  <a:pt x="1" y="3726"/>
                  <a:pt x="1" y="6473"/>
                </a:cubicBezTo>
                <a:cubicBezTo>
                  <a:pt x="1" y="7835"/>
                  <a:pt x="548" y="9070"/>
                  <a:pt x="1421" y="9966"/>
                </a:cubicBezTo>
                <a:cubicBezTo>
                  <a:pt x="1409" y="10129"/>
                  <a:pt x="1398" y="10292"/>
                  <a:pt x="1398" y="10455"/>
                </a:cubicBezTo>
                <a:cubicBezTo>
                  <a:pt x="1398" y="12434"/>
                  <a:pt x="2993" y="14029"/>
                  <a:pt x="4972" y="14029"/>
                </a:cubicBezTo>
                <a:cubicBezTo>
                  <a:pt x="5647" y="14029"/>
                  <a:pt x="6287" y="13843"/>
                  <a:pt x="6823" y="13505"/>
                </a:cubicBezTo>
                <a:cubicBezTo>
                  <a:pt x="7650" y="14472"/>
                  <a:pt x="8872" y="15077"/>
                  <a:pt x="10258" y="15077"/>
                </a:cubicBezTo>
                <a:cubicBezTo>
                  <a:pt x="11352" y="15077"/>
                  <a:pt x="12353" y="14693"/>
                  <a:pt x="13122" y="14041"/>
                </a:cubicBezTo>
                <a:cubicBezTo>
                  <a:pt x="13820" y="14483"/>
                  <a:pt x="14647" y="14751"/>
                  <a:pt x="15520" y="14751"/>
                </a:cubicBezTo>
                <a:cubicBezTo>
                  <a:pt x="18023" y="14751"/>
                  <a:pt x="20049" y="12725"/>
                  <a:pt x="20049" y="10222"/>
                </a:cubicBezTo>
                <a:cubicBezTo>
                  <a:pt x="20049" y="10047"/>
                  <a:pt x="20037" y="9884"/>
                  <a:pt x="20025" y="9721"/>
                </a:cubicBezTo>
                <a:cubicBezTo>
                  <a:pt x="20817" y="9279"/>
                  <a:pt x="21364" y="8418"/>
                  <a:pt x="21364" y="7428"/>
                </a:cubicBezTo>
                <a:cubicBezTo>
                  <a:pt x="21364" y="6043"/>
                  <a:pt x="20293" y="4925"/>
                  <a:pt x="18954" y="4797"/>
                </a:cubicBezTo>
                <a:cubicBezTo>
                  <a:pt x="18291" y="3132"/>
                  <a:pt x="16661" y="1956"/>
                  <a:pt x="14763" y="1956"/>
                </a:cubicBezTo>
                <a:cubicBezTo>
                  <a:pt x="14623" y="1956"/>
                  <a:pt x="14495" y="1968"/>
                  <a:pt x="14356" y="1968"/>
                </a:cubicBezTo>
                <a:cubicBezTo>
                  <a:pt x="13401" y="757"/>
                  <a:pt x="11911" y="0"/>
                  <a:pt x="10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a:off x="-870150" y="906125"/>
            <a:ext cx="2262597" cy="1228920"/>
          </a:xfrm>
          <a:custGeom>
            <a:rect b="b" l="l" r="r" t="t"/>
            <a:pathLst>
              <a:path extrusionOk="0" h="14949" w="27523">
                <a:moveTo>
                  <a:pt x="17976" y="0"/>
                </a:moveTo>
                <a:cubicBezTo>
                  <a:pt x="16078" y="0"/>
                  <a:pt x="14506" y="1339"/>
                  <a:pt x="14146" y="3120"/>
                </a:cubicBezTo>
                <a:cubicBezTo>
                  <a:pt x="13866" y="3051"/>
                  <a:pt x="13563" y="3004"/>
                  <a:pt x="13261" y="3004"/>
                </a:cubicBezTo>
                <a:cubicBezTo>
                  <a:pt x="12795" y="3004"/>
                  <a:pt x="12341" y="3109"/>
                  <a:pt x="11934" y="3260"/>
                </a:cubicBezTo>
                <a:cubicBezTo>
                  <a:pt x="11317" y="2294"/>
                  <a:pt x="10245" y="1653"/>
                  <a:pt x="9023" y="1653"/>
                </a:cubicBezTo>
                <a:cubicBezTo>
                  <a:pt x="7114" y="1653"/>
                  <a:pt x="5565" y="3190"/>
                  <a:pt x="5565" y="5100"/>
                </a:cubicBezTo>
                <a:cubicBezTo>
                  <a:pt x="5565" y="5239"/>
                  <a:pt x="5588" y="5391"/>
                  <a:pt x="5600" y="5530"/>
                </a:cubicBezTo>
                <a:lnTo>
                  <a:pt x="5565" y="5530"/>
                </a:lnTo>
                <a:cubicBezTo>
                  <a:pt x="4459" y="5530"/>
                  <a:pt x="3505" y="6194"/>
                  <a:pt x="3050" y="7137"/>
                </a:cubicBezTo>
                <a:cubicBezTo>
                  <a:pt x="2969" y="7125"/>
                  <a:pt x="2876" y="7125"/>
                  <a:pt x="2783" y="7125"/>
                </a:cubicBezTo>
                <a:cubicBezTo>
                  <a:pt x="1234" y="7125"/>
                  <a:pt x="0" y="8371"/>
                  <a:pt x="0" y="9896"/>
                </a:cubicBezTo>
                <a:cubicBezTo>
                  <a:pt x="0" y="11445"/>
                  <a:pt x="1246" y="12679"/>
                  <a:pt x="2783" y="12679"/>
                </a:cubicBezTo>
                <a:cubicBezTo>
                  <a:pt x="3202" y="12679"/>
                  <a:pt x="3598" y="12597"/>
                  <a:pt x="3947" y="12423"/>
                </a:cubicBezTo>
                <a:cubicBezTo>
                  <a:pt x="4448" y="13133"/>
                  <a:pt x="5286" y="13610"/>
                  <a:pt x="6229" y="13610"/>
                </a:cubicBezTo>
                <a:cubicBezTo>
                  <a:pt x="6648" y="13610"/>
                  <a:pt x="7044" y="13529"/>
                  <a:pt x="7393" y="13354"/>
                </a:cubicBezTo>
                <a:cubicBezTo>
                  <a:pt x="7905" y="14064"/>
                  <a:pt x="8732" y="14542"/>
                  <a:pt x="9675" y="14542"/>
                </a:cubicBezTo>
                <a:cubicBezTo>
                  <a:pt x="10665" y="14542"/>
                  <a:pt x="11538" y="14018"/>
                  <a:pt x="12038" y="13238"/>
                </a:cubicBezTo>
                <a:cubicBezTo>
                  <a:pt x="12632" y="14262"/>
                  <a:pt x="13750" y="14949"/>
                  <a:pt x="15019" y="14949"/>
                </a:cubicBezTo>
                <a:cubicBezTo>
                  <a:pt x="16381" y="14949"/>
                  <a:pt x="17568" y="14146"/>
                  <a:pt x="18127" y="13005"/>
                </a:cubicBezTo>
                <a:cubicBezTo>
                  <a:pt x="18768" y="13773"/>
                  <a:pt x="19734" y="14285"/>
                  <a:pt x="20805" y="14285"/>
                </a:cubicBezTo>
                <a:cubicBezTo>
                  <a:pt x="21876" y="14285"/>
                  <a:pt x="22831" y="13796"/>
                  <a:pt x="23471" y="13028"/>
                </a:cubicBezTo>
                <a:cubicBezTo>
                  <a:pt x="23739" y="13086"/>
                  <a:pt x="23995" y="13133"/>
                  <a:pt x="24274" y="13133"/>
                </a:cubicBezTo>
                <a:cubicBezTo>
                  <a:pt x="26067" y="13133"/>
                  <a:pt x="27523" y="11677"/>
                  <a:pt x="27523" y="9885"/>
                </a:cubicBezTo>
                <a:cubicBezTo>
                  <a:pt x="27523" y="8185"/>
                  <a:pt x="26149" y="6776"/>
                  <a:pt x="24449" y="6671"/>
                </a:cubicBezTo>
                <a:cubicBezTo>
                  <a:pt x="23902" y="5693"/>
                  <a:pt x="22924" y="5006"/>
                  <a:pt x="21771" y="4890"/>
                </a:cubicBezTo>
                <a:cubicBezTo>
                  <a:pt x="21841" y="4587"/>
                  <a:pt x="21888" y="4250"/>
                  <a:pt x="21888" y="3924"/>
                </a:cubicBezTo>
                <a:cubicBezTo>
                  <a:pt x="21888" y="1770"/>
                  <a:pt x="20141" y="0"/>
                  <a:pt x="179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a:off x="-675598" y="1761252"/>
            <a:ext cx="2405939" cy="1513863"/>
          </a:xfrm>
          <a:custGeom>
            <a:rect b="b" l="l" r="r" t="t"/>
            <a:pathLst>
              <a:path extrusionOk="0" h="14820" w="23553">
                <a:moveTo>
                  <a:pt x="11981" y="1"/>
                </a:moveTo>
                <a:cubicBezTo>
                  <a:pt x="11888" y="1"/>
                  <a:pt x="11795" y="4"/>
                  <a:pt x="11701" y="10"/>
                </a:cubicBezTo>
                <a:cubicBezTo>
                  <a:pt x="10362" y="92"/>
                  <a:pt x="9233" y="802"/>
                  <a:pt x="8522" y="1826"/>
                </a:cubicBezTo>
                <a:cubicBezTo>
                  <a:pt x="8124" y="1694"/>
                  <a:pt x="7703" y="1630"/>
                  <a:pt x="7270" y="1630"/>
                </a:cubicBezTo>
                <a:cubicBezTo>
                  <a:pt x="7172" y="1630"/>
                  <a:pt x="7073" y="1634"/>
                  <a:pt x="6974" y="1640"/>
                </a:cubicBezTo>
                <a:cubicBezTo>
                  <a:pt x="5006" y="1768"/>
                  <a:pt x="3446" y="3235"/>
                  <a:pt x="3120" y="5086"/>
                </a:cubicBezTo>
                <a:cubicBezTo>
                  <a:pt x="1327" y="5307"/>
                  <a:pt x="0" y="6902"/>
                  <a:pt x="117" y="8719"/>
                </a:cubicBezTo>
                <a:cubicBezTo>
                  <a:pt x="233" y="10337"/>
                  <a:pt x="1444" y="11606"/>
                  <a:pt x="2969" y="11862"/>
                </a:cubicBezTo>
                <a:cubicBezTo>
                  <a:pt x="3575" y="12898"/>
                  <a:pt x="4694" y="13580"/>
                  <a:pt x="5957" y="13580"/>
                </a:cubicBezTo>
                <a:cubicBezTo>
                  <a:pt x="6028" y="13580"/>
                  <a:pt x="6099" y="13578"/>
                  <a:pt x="6171" y="13573"/>
                </a:cubicBezTo>
                <a:cubicBezTo>
                  <a:pt x="6590" y="13539"/>
                  <a:pt x="6986" y="13445"/>
                  <a:pt x="7347" y="13282"/>
                </a:cubicBezTo>
                <a:cubicBezTo>
                  <a:pt x="8123" y="14221"/>
                  <a:pt x="9299" y="14819"/>
                  <a:pt x="10587" y="14819"/>
                </a:cubicBezTo>
                <a:cubicBezTo>
                  <a:pt x="10690" y="14819"/>
                  <a:pt x="10793" y="14815"/>
                  <a:pt x="10897" y="14808"/>
                </a:cubicBezTo>
                <a:cubicBezTo>
                  <a:pt x="12213" y="14714"/>
                  <a:pt x="13342" y="14039"/>
                  <a:pt x="14064" y="13026"/>
                </a:cubicBezTo>
                <a:cubicBezTo>
                  <a:pt x="14689" y="13792"/>
                  <a:pt x="15634" y="14258"/>
                  <a:pt x="16677" y="14258"/>
                </a:cubicBezTo>
                <a:cubicBezTo>
                  <a:pt x="16760" y="14258"/>
                  <a:pt x="16844" y="14255"/>
                  <a:pt x="16928" y="14249"/>
                </a:cubicBezTo>
                <a:cubicBezTo>
                  <a:pt x="18220" y="14167"/>
                  <a:pt x="19280" y="13376"/>
                  <a:pt x="19804" y="12269"/>
                </a:cubicBezTo>
                <a:cubicBezTo>
                  <a:pt x="19879" y="12281"/>
                  <a:pt x="19949" y="12287"/>
                  <a:pt x="20018" y="12287"/>
                </a:cubicBezTo>
                <a:cubicBezTo>
                  <a:pt x="20086" y="12287"/>
                  <a:pt x="20153" y="12281"/>
                  <a:pt x="20223" y="12269"/>
                </a:cubicBezTo>
                <a:cubicBezTo>
                  <a:pt x="22121" y="12141"/>
                  <a:pt x="23553" y="10512"/>
                  <a:pt x="23413" y="8625"/>
                </a:cubicBezTo>
                <a:cubicBezTo>
                  <a:pt x="23262" y="6867"/>
                  <a:pt x="21830" y="5505"/>
                  <a:pt x="20095" y="5435"/>
                </a:cubicBezTo>
                <a:cubicBezTo>
                  <a:pt x="20118" y="5272"/>
                  <a:pt x="20118" y="5121"/>
                  <a:pt x="20095" y="4958"/>
                </a:cubicBezTo>
                <a:cubicBezTo>
                  <a:pt x="19972" y="3140"/>
                  <a:pt x="18471" y="1760"/>
                  <a:pt x="16677" y="1760"/>
                </a:cubicBezTo>
                <a:cubicBezTo>
                  <a:pt x="16598" y="1760"/>
                  <a:pt x="16519" y="1763"/>
                  <a:pt x="16439" y="1768"/>
                </a:cubicBezTo>
                <a:cubicBezTo>
                  <a:pt x="16125" y="1780"/>
                  <a:pt x="15834" y="1850"/>
                  <a:pt x="15543" y="1954"/>
                </a:cubicBezTo>
                <a:cubicBezTo>
                  <a:pt x="14787" y="772"/>
                  <a:pt x="13454" y="1"/>
                  <a:pt x="1198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16"/>
          <p:cNvGrpSpPr/>
          <p:nvPr/>
        </p:nvGrpSpPr>
        <p:grpSpPr>
          <a:xfrm>
            <a:off x="777050" y="1213863"/>
            <a:ext cx="1248713" cy="2329639"/>
            <a:chOff x="12655600" y="-278525"/>
            <a:chExt cx="1248713" cy="2329639"/>
          </a:xfrm>
        </p:grpSpPr>
        <p:sp>
          <p:nvSpPr>
            <p:cNvPr id="632" name="Google Shape;632;p16"/>
            <p:cNvSpPr/>
            <p:nvPr/>
          </p:nvSpPr>
          <p:spPr>
            <a:xfrm>
              <a:off x="12655600" y="1392488"/>
              <a:ext cx="466200" cy="143850"/>
            </a:xfrm>
            <a:custGeom>
              <a:rect b="b" l="l" r="r" t="t"/>
              <a:pathLst>
                <a:path extrusionOk="0" h="5754" w="18648">
                  <a:moveTo>
                    <a:pt x="8407" y="0"/>
                  </a:moveTo>
                  <a:cubicBezTo>
                    <a:pt x="7906" y="0"/>
                    <a:pt x="7673" y="634"/>
                    <a:pt x="8140" y="1468"/>
                  </a:cubicBezTo>
                  <a:cubicBezTo>
                    <a:pt x="8340" y="1802"/>
                    <a:pt x="8507" y="2135"/>
                    <a:pt x="8673" y="2469"/>
                  </a:cubicBezTo>
                  <a:cubicBezTo>
                    <a:pt x="8206" y="2435"/>
                    <a:pt x="7673" y="2302"/>
                    <a:pt x="7006" y="2068"/>
                  </a:cubicBezTo>
                  <a:cubicBezTo>
                    <a:pt x="5893" y="1684"/>
                    <a:pt x="4509" y="1571"/>
                    <a:pt x="3266" y="1571"/>
                  </a:cubicBezTo>
                  <a:cubicBezTo>
                    <a:pt x="1489" y="1571"/>
                    <a:pt x="1" y="1802"/>
                    <a:pt x="1" y="1802"/>
                  </a:cubicBezTo>
                  <a:cubicBezTo>
                    <a:pt x="1068" y="1802"/>
                    <a:pt x="5404" y="2802"/>
                    <a:pt x="6972" y="3836"/>
                  </a:cubicBezTo>
                  <a:cubicBezTo>
                    <a:pt x="7706" y="4337"/>
                    <a:pt x="8340" y="4670"/>
                    <a:pt x="8974" y="4770"/>
                  </a:cubicBezTo>
                  <a:cubicBezTo>
                    <a:pt x="8840" y="5104"/>
                    <a:pt x="8707" y="5271"/>
                    <a:pt x="8573" y="5404"/>
                  </a:cubicBezTo>
                  <a:cubicBezTo>
                    <a:pt x="8876" y="5638"/>
                    <a:pt x="9236" y="5753"/>
                    <a:pt x="9613" y="5753"/>
                  </a:cubicBezTo>
                  <a:cubicBezTo>
                    <a:pt x="10149" y="5753"/>
                    <a:pt x="10719" y="5521"/>
                    <a:pt x="11209" y="5071"/>
                  </a:cubicBezTo>
                  <a:cubicBezTo>
                    <a:pt x="11209" y="5071"/>
                    <a:pt x="10875" y="4837"/>
                    <a:pt x="10541" y="4470"/>
                  </a:cubicBezTo>
                  <a:cubicBezTo>
                    <a:pt x="11008" y="4237"/>
                    <a:pt x="11509" y="3836"/>
                    <a:pt x="12143" y="3303"/>
                  </a:cubicBezTo>
                  <a:cubicBezTo>
                    <a:pt x="13544" y="2102"/>
                    <a:pt x="18647" y="601"/>
                    <a:pt x="18647" y="601"/>
                  </a:cubicBezTo>
                  <a:cubicBezTo>
                    <a:pt x="18149" y="531"/>
                    <a:pt x="17605" y="497"/>
                    <a:pt x="17043" y="497"/>
                  </a:cubicBezTo>
                  <a:cubicBezTo>
                    <a:pt x="15196" y="497"/>
                    <a:pt x="13168" y="862"/>
                    <a:pt x="12042" y="1501"/>
                  </a:cubicBezTo>
                  <a:cubicBezTo>
                    <a:pt x="11209" y="1968"/>
                    <a:pt x="10575" y="2402"/>
                    <a:pt x="9707" y="2469"/>
                  </a:cubicBezTo>
                  <a:cubicBezTo>
                    <a:pt x="9507" y="1335"/>
                    <a:pt x="9341" y="0"/>
                    <a:pt x="84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a:off x="13428263" y="-278525"/>
              <a:ext cx="401975" cy="174325"/>
            </a:xfrm>
            <a:custGeom>
              <a:rect b="b" l="l" r="r" t="t"/>
              <a:pathLst>
                <a:path extrusionOk="0" h="6973" w="16079">
                  <a:moveTo>
                    <a:pt x="7806" y="1"/>
                  </a:moveTo>
                  <a:cubicBezTo>
                    <a:pt x="7305" y="1"/>
                    <a:pt x="7072" y="635"/>
                    <a:pt x="7506" y="1469"/>
                  </a:cubicBezTo>
                  <a:cubicBezTo>
                    <a:pt x="7672" y="1735"/>
                    <a:pt x="7839" y="2002"/>
                    <a:pt x="7973" y="2303"/>
                  </a:cubicBezTo>
                  <a:cubicBezTo>
                    <a:pt x="7572" y="2202"/>
                    <a:pt x="7105" y="2136"/>
                    <a:pt x="6538" y="1902"/>
                  </a:cubicBezTo>
                  <a:cubicBezTo>
                    <a:pt x="5991" y="1729"/>
                    <a:pt x="5444" y="1482"/>
                    <a:pt x="4725" y="1482"/>
                  </a:cubicBezTo>
                  <a:cubicBezTo>
                    <a:pt x="4611" y="1482"/>
                    <a:pt x="4493" y="1488"/>
                    <a:pt x="4370" y="1502"/>
                  </a:cubicBezTo>
                  <a:cubicBezTo>
                    <a:pt x="2002" y="1802"/>
                    <a:pt x="0" y="6973"/>
                    <a:pt x="0" y="6973"/>
                  </a:cubicBezTo>
                  <a:cubicBezTo>
                    <a:pt x="1053" y="6973"/>
                    <a:pt x="3691" y="3984"/>
                    <a:pt x="4912" y="3984"/>
                  </a:cubicBezTo>
                  <a:cubicBezTo>
                    <a:pt x="4968" y="3984"/>
                    <a:pt x="5021" y="3991"/>
                    <a:pt x="5071" y="4004"/>
                  </a:cubicBezTo>
                  <a:cubicBezTo>
                    <a:pt x="6605" y="4404"/>
                    <a:pt x="7572" y="4704"/>
                    <a:pt x="8306" y="4804"/>
                  </a:cubicBezTo>
                  <a:cubicBezTo>
                    <a:pt x="8206" y="5138"/>
                    <a:pt x="8073" y="5305"/>
                    <a:pt x="7973" y="5371"/>
                  </a:cubicBezTo>
                  <a:cubicBezTo>
                    <a:pt x="8265" y="5622"/>
                    <a:pt x="8626" y="5745"/>
                    <a:pt x="9009" y="5745"/>
                  </a:cubicBezTo>
                  <a:cubicBezTo>
                    <a:pt x="9545" y="5745"/>
                    <a:pt x="10122" y="5505"/>
                    <a:pt x="10608" y="5038"/>
                  </a:cubicBezTo>
                  <a:cubicBezTo>
                    <a:pt x="10608" y="5038"/>
                    <a:pt x="10341" y="4871"/>
                    <a:pt x="10074" y="4571"/>
                  </a:cubicBezTo>
                  <a:cubicBezTo>
                    <a:pt x="10508" y="4371"/>
                    <a:pt x="11075" y="4070"/>
                    <a:pt x="11742" y="3637"/>
                  </a:cubicBezTo>
                  <a:cubicBezTo>
                    <a:pt x="11997" y="3469"/>
                    <a:pt x="12307" y="3401"/>
                    <a:pt x="12643" y="3401"/>
                  </a:cubicBezTo>
                  <a:cubicBezTo>
                    <a:pt x="14112" y="3401"/>
                    <a:pt x="16078" y="4704"/>
                    <a:pt x="16078" y="4704"/>
                  </a:cubicBezTo>
                  <a:cubicBezTo>
                    <a:pt x="15408" y="3392"/>
                    <a:pt x="13616" y="1189"/>
                    <a:pt x="12195" y="1189"/>
                  </a:cubicBezTo>
                  <a:cubicBezTo>
                    <a:pt x="11991" y="1189"/>
                    <a:pt x="11793" y="1234"/>
                    <a:pt x="11609" y="1335"/>
                  </a:cubicBezTo>
                  <a:cubicBezTo>
                    <a:pt x="10741" y="1836"/>
                    <a:pt x="10074" y="2236"/>
                    <a:pt x="9107" y="2336"/>
                  </a:cubicBezTo>
                  <a:cubicBezTo>
                    <a:pt x="8907" y="1235"/>
                    <a:pt x="8740" y="1"/>
                    <a:pt x="7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rot="-953088">
              <a:off x="13371974" y="1782729"/>
              <a:ext cx="514543" cy="201822"/>
            </a:xfrm>
            <a:custGeom>
              <a:rect b="b" l="l" r="r" t="t"/>
              <a:pathLst>
                <a:path extrusionOk="0" h="8073" w="20582">
                  <a:moveTo>
                    <a:pt x="1" y="0"/>
                  </a:moveTo>
                  <a:cubicBezTo>
                    <a:pt x="1" y="1"/>
                    <a:pt x="902" y="1735"/>
                    <a:pt x="4237" y="2802"/>
                  </a:cubicBezTo>
                  <a:cubicBezTo>
                    <a:pt x="7573" y="3803"/>
                    <a:pt x="7172" y="5004"/>
                    <a:pt x="7072" y="5237"/>
                  </a:cubicBezTo>
                  <a:cubicBezTo>
                    <a:pt x="6939" y="5504"/>
                    <a:pt x="7639" y="6138"/>
                    <a:pt x="8473" y="6138"/>
                  </a:cubicBezTo>
                  <a:cubicBezTo>
                    <a:pt x="9224" y="6138"/>
                    <a:pt x="9677" y="5652"/>
                    <a:pt x="10271" y="5652"/>
                  </a:cubicBezTo>
                  <a:cubicBezTo>
                    <a:pt x="10337" y="5652"/>
                    <a:pt x="10405" y="5658"/>
                    <a:pt x="10475" y="5671"/>
                  </a:cubicBezTo>
                  <a:cubicBezTo>
                    <a:pt x="11175" y="5804"/>
                    <a:pt x="15345" y="8073"/>
                    <a:pt x="17980" y="8073"/>
                  </a:cubicBezTo>
                  <a:cubicBezTo>
                    <a:pt x="20582" y="8073"/>
                    <a:pt x="20115" y="7839"/>
                    <a:pt x="20115" y="7839"/>
                  </a:cubicBezTo>
                  <a:lnTo>
                    <a:pt x="20115" y="7839"/>
                  </a:lnTo>
                  <a:cubicBezTo>
                    <a:pt x="20115" y="7839"/>
                    <a:pt x="19907" y="7878"/>
                    <a:pt x="19530" y="7878"/>
                  </a:cubicBezTo>
                  <a:cubicBezTo>
                    <a:pt x="18858" y="7878"/>
                    <a:pt x="17649" y="7755"/>
                    <a:pt x="16112" y="7072"/>
                  </a:cubicBezTo>
                  <a:cubicBezTo>
                    <a:pt x="14177" y="6238"/>
                    <a:pt x="12610" y="5404"/>
                    <a:pt x="10642" y="4537"/>
                  </a:cubicBezTo>
                  <a:cubicBezTo>
                    <a:pt x="10708" y="4303"/>
                    <a:pt x="10742" y="3970"/>
                    <a:pt x="10541" y="3836"/>
                  </a:cubicBezTo>
                  <a:cubicBezTo>
                    <a:pt x="10440" y="3776"/>
                    <a:pt x="10317" y="3752"/>
                    <a:pt x="10185" y="3752"/>
                  </a:cubicBezTo>
                  <a:cubicBezTo>
                    <a:pt x="9882" y="3752"/>
                    <a:pt x="9529" y="3877"/>
                    <a:pt x="9274" y="3970"/>
                  </a:cubicBezTo>
                  <a:cubicBezTo>
                    <a:pt x="9140" y="3903"/>
                    <a:pt x="9040" y="3870"/>
                    <a:pt x="8940" y="3870"/>
                  </a:cubicBezTo>
                  <a:cubicBezTo>
                    <a:pt x="6172" y="2702"/>
                    <a:pt x="935" y="90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16"/>
          <p:cNvSpPr/>
          <p:nvPr/>
        </p:nvSpPr>
        <p:spPr>
          <a:xfrm>
            <a:off x="1819225" y="2608425"/>
            <a:ext cx="357550" cy="350300"/>
          </a:xfrm>
          <a:custGeom>
            <a:rect b="b" l="l" r="r" t="t"/>
            <a:pathLst>
              <a:path extrusionOk="0" h="14012" w="14302">
                <a:moveTo>
                  <a:pt x="182" y="1"/>
                </a:moveTo>
                <a:lnTo>
                  <a:pt x="182" y="1"/>
                </a:lnTo>
                <a:cubicBezTo>
                  <a:pt x="0" y="1"/>
                  <a:pt x="3056" y="5943"/>
                  <a:pt x="4453" y="7506"/>
                </a:cubicBezTo>
                <a:lnTo>
                  <a:pt x="4686" y="7773"/>
                </a:lnTo>
                <a:cubicBezTo>
                  <a:pt x="4358" y="7910"/>
                  <a:pt x="4030" y="8024"/>
                  <a:pt x="3720" y="8024"/>
                </a:cubicBezTo>
                <a:cubicBezTo>
                  <a:pt x="3652" y="8024"/>
                  <a:pt x="3585" y="8018"/>
                  <a:pt x="3519" y="8006"/>
                </a:cubicBezTo>
                <a:cubicBezTo>
                  <a:pt x="2891" y="7956"/>
                  <a:pt x="2376" y="7603"/>
                  <a:pt x="2003" y="7603"/>
                </a:cubicBezTo>
                <a:cubicBezTo>
                  <a:pt x="1882" y="7603"/>
                  <a:pt x="1775" y="7641"/>
                  <a:pt x="1684" y="7740"/>
                </a:cubicBezTo>
                <a:cubicBezTo>
                  <a:pt x="1484" y="8107"/>
                  <a:pt x="1818" y="9975"/>
                  <a:pt x="2051" y="10075"/>
                </a:cubicBezTo>
                <a:cubicBezTo>
                  <a:pt x="2126" y="10093"/>
                  <a:pt x="2264" y="10104"/>
                  <a:pt x="2434" y="10104"/>
                </a:cubicBezTo>
                <a:cubicBezTo>
                  <a:pt x="2870" y="10104"/>
                  <a:pt x="3517" y="10033"/>
                  <a:pt x="3853" y="9841"/>
                </a:cubicBezTo>
                <a:cubicBezTo>
                  <a:pt x="4037" y="9749"/>
                  <a:pt x="4233" y="9724"/>
                  <a:pt x="4511" y="9724"/>
                </a:cubicBezTo>
                <a:cubicBezTo>
                  <a:pt x="4824" y="9724"/>
                  <a:pt x="5244" y="9755"/>
                  <a:pt x="5873" y="9755"/>
                </a:cubicBezTo>
                <a:cubicBezTo>
                  <a:pt x="6095" y="9755"/>
                  <a:pt x="6343" y="9752"/>
                  <a:pt x="6621" y="9741"/>
                </a:cubicBezTo>
                <a:cubicBezTo>
                  <a:pt x="6688" y="9741"/>
                  <a:pt x="6821" y="9674"/>
                  <a:pt x="6888" y="9674"/>
                </a:cubicBezTo>
                <a:cubicBezTo>
                  <a:pt x="9156" y="11442"/>
                  <a:pt x="12025" y="13344"/>
                  <a:pt x="12392" y="13477"/>
                </a:cubicBezTo>
                <a:cubicBezTo>
                  <a:pt x="12837" y="13625"/>
                  <a:pt x="13685" y="14012"/>
                  <a:pt x="14081" y="14012"/>
                </a:cubicBezTo>
                <a:cubicBezTo>
                  <a:pt x="14219" y="14012"/>
                  <a:pt x="14302" y="13965"/>
                  <a:pt x="14293" y="13844"/>
                </a:cubicBezTo>
                <a:cubicBezTo>
                  <a:pt x="14293" y="13477"/>
                  <a:pt x="10891" y="10075"/>
                  <a:pt x="9356" y="8440"/>
                </a:cubicBezTo>
                <a:cubicBezTo>
                  <a:pt x="9457" y="8407"/>
                  <a:pt x="9490" y="8340"/>
                  <a:pt x="9523" y="8307"/>
                </a:cubicBezTo>
                <a:cubicBezTo>
                  <a:pt x="9885" y="8065"/>
                  <a:pt x="10055" y="7964"/>
                  <a:pt x="10424" y="7964"/>
                </a:cubicBezTo>
                <a:cubicBezTo>
                  <a:pt x="10565" y="7964"/>
                  <a:pt x="10736" y="7979"/>
                  <a:pt x="10958" y="8006"/>
                </a:cubicBezTo>
                <a:cubicBezTo>
                  <a:pt x="11251" y="8057"/>
                  <a:pt x="11519" y="8079"/>
                  <a:pt x="11751" y="8079"/>
                </a:cubicBezTo>
                <a:cubicBezTo>
                  <a:pt x="12125" y="8079"/>
                  <a:pt x="12402" y="8022"/>
                  <a:pt x="12525" y="7940"/>
                </a:cubicBezTo>
                <a:cubicBezTo>
                  <a:pt x="12959" y="7740"/>
                  <a:pt x="13126" y="7573"/>
                  <a:pt x="12525" y="7506"/>
                </a:cubicBezTo>
                <a:cubicBezTo>
                  <a:pt x="11792" y="7439"/>
                  <a:pt x="11858" y="6939"/>
                  <a:pt x="11124" y="6806"/>
                </a:cubicBezTo>
                <a:cubicBezTo>
                  <a:pt x="11045" y="6792"/>
                  <a:pt x="10974" y="6786"/>
                  <a:pt x="10908" y="6786"/>
                </a:cubicBezTo>
                <a:cubicBezTo>
                  <a:pt x="10338" y="6786"/>
                  <a:pt x="10232" y="7263"/>
                  <a:pt x="9723" y="7473"/>
                </a:cubicBezTo>
                <a:cubicBezTo>
                  <a:pt x="9607" y="7539"/>
                  <a:pt x="9457" y="7564"/>
                  <a:pt x="9273" y="7564"/>
                </a:cubicBezTo>
                <a:cubicBezTo>
                  <a:pt x="9090" y="7564"/>
                  <a:pt x="8873" y="7539"/>
                  <a:pt x="8623" y="7506"/>
                </a:cubicBezTo>
                <a:cubicBezTo>
                  <a:pt x="8056" y="6906"/>
                  <a:pt x="5821" y="4337"/>
                  <a:pt x="4953" y="3503"/>
                </a:cubicBezTo>
                <a:cubicBezTo>
                  <a:pt x="3953" y="2603"/>
                  <a:pt x="383" y="67"/>
                  <a:pt x="183" y="1"/>
                </a:cubicBezTo>
                <a:cubicBezTo>
                  <a:pt x="183" y="1"/>
                  <a:pt x="182" y="1"/>
                  <a:pt x="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blipFill>
          <a:blip r:embed="rId2">
            <a:alphaModFix/>
          </a:blip>
          <a:stretch>
            <a:fillRect/>
          </a:stretch>
        </a:blipFill>
      </p:bgPr>
    </p:bg>
    <p:spTree>
      <p:nvGrpSpPr>
        <p:cNvPr id="636" name="Shape 636"/>
        <p:cNvGrpSpPr/>
        <p:nvPr/>
      </p:nvGrpSpPr>
      <p:grpSpPr>
        <a:xfrm>
          <a:off x="0" y="0"/>
          <a:ext cx="0" cy="0"/>
          <a:chOff x="0" y="0"/>
          <a:chExt cx="0" cy="0"/>
        </a:xfrm>
      </p:grpSpPr>
      <p:sp>
        <p:nvSpPr>
          <p:cNvPr id="637" name="Google Shape;637;p17"/>
          <p:cNvSpPr txBox="1"/>
          <p:nvPr>
            <p:ph idx="1" type="body"/>
          </p:nvPr>
        </p:nvSpPr>
        <p:spPr>
          <a:xfrm>
            <a:off x="4419300" y="1762075"/>
            <a:ext cx="3924600" cy="295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b="0"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638" name="Google Shape;638;p17"/>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blipFill>
          <a:blip r:embed="rId2">
            <a:alphaModFix/>
          </a:blip>
          <a:stretch>
            <a:fillRect/>
          </a:stretch>
        </a:blipFill>
      </p:bgPr>
    </p:bg>
    <p:spTree>
      <p:nvGrpSpPr>
        <p:cNvPr id="639" name="Shape 639"/>
        <p:cNvGrpSpPr/>
        <p:nvPr/>
      </p:nvGrpSpPr>
      <p:grpSpPr>
        <a:xfrm>
          <a:off x="0" y="0"/>
          <a:ext cx="0" cy="0"/>
          <a:chOff x="0" y="0"/>
          <a:chExt cx="0" cy="0"/>
        </a:xfrm>
      </p:grpSpPr>
      <p:sp>
        <p:nvSpPr>
          <p:cNvPr id="640" name="Google Shape;640;p18"/>
          <p:cNvSpPr txBox="1"/>
          <p:nvPr>
            <p:ph type="ctrTitle"/>
          </p:nvPr>
        </p:nvSpPr>
        <p:spPr>
          <a:xfrm flipH="1">
            <a:off x="1158900" y="1971707"/>
            <a:ext cx="25380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9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41" name="Google Shape;641;p18"/>
          <p:cNvSpPr txBox="1"/>
          <p:nvPr>
            <p:ph idx="1" type="subTitle"/>
          </p:nvPr>
        </p:nvSpPr>
        <p:spPr>
          <a:xfrm flipH="1">
            <a:off x="1158950" y="2908875"/>
            <a:ext cx="2185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b="0"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642" name="Google Shape;642;p18"/>
          <p:cNvGrpSpPr/>
          <p:nvPr/>
        </p:nvGrpSpPr>
        <p:grpSpPr>
          <a:xfrm rot="10800000">
            <a:off x="431406" y="204273"/>
            <a:ext cx="6729880" cy="3462926"/>
            <a:chOff x="89875" y="1135100"/>
            <a:chExt cx="6427775" cy="3307475"/>
          </a:xfrm>
        </p:grpSpPr>
        <p:sp>
          <p:nvSpPr>
            <p:cNvPr id="643" name="Google Shape;643;p18"/>
            <p:cNvSpPr/>
            <p:nvPr/>
          </p:nvSpPr>
          <p:spPr>
            <a:xfrm>
              <a:off x="6216950"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8"/>
            <p:cNvSpPr/>
            <p:nvPr/>
          </p:nvSpPr>
          <p:spPr>
            <a:xfrm>
              <a:off x="166775" y="183337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6418550"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8"/>
            <p:cNvSpPr/>
            <p:nvPr/>
          </p:nvSpPr>
          <p:spPr>
            <a:xfrm>
              <a:off x="5494700" y="3406175"/>
              <a:ext cx="10925" cy="9650"/>
            </a:xfrm>
            <a:custGeom>
              <a:rect b="b" l="l" r="r" t="t"/>
              <a:pathLst>
                <a:path extrusionOk="0" h="386" w="437">
                  <a:moveTo>
                    <a:pt x="226" y="0"/>
                  </a:moveTo>
                  <a:cubicBezTo>
                    <a:pt x="159" y="0"/>
                    <a:pt x="91" y="32"/>
                    <a:pt x="58" y="89"/>
                  </a:cubicBezTo>
                  <a:cubicBezTo>
                    <a:pt x="1" y="182"/>
                    <a:pt x="29" y="303"/>
                    <a:pt x="115" y="361"/>
                  </a:cubicBezTo>
                  <a:cubicBezTo>
                    <a:pt x="146" y="377"/>
                    <a:pt x="180" y="385"/>
                    <a:pt x="214" y="385"/>
                  </a:cubicBezTo>
                  <a:cubicBezTo>
                    <a:pt x="281" y="385"/>
                    <a:pt x="348" y="353"/>
                    <a:pt x="386" y="296"/>
                  </a:cubicBezTo>
                  <a:cubicBezTo>
                    <a:pt x="436" y="203"/>
                    <a:pt x="415" y="82"/>
                    <a:pt x="322" y="25"/>
                  </a:cubicBezTo>
                  <a:cubicBezTo>
                    <a:pt x="293" y="8"/>
                    <a:pt x="260" y="0"/>
                    <a:pt x="22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a:off x="5761600" y="3427225"/>
              <a:ext cx="18400" cy="15975"/>
            </a:xfrm>
            <a:custGeom>
              <a:rect b="b" l="l" r="r" t="t"/>
              <a:pathLst>
                <a:path extrusionOk="0" h="639" w="736">
                  <a:moveTo>
                    <a:pt x="366" y="0"/>
                  </a:moveTo>
                  <a:cubicBezTo>
                    <a:pt x="264" y="0"/>
                    <a:pt x="164" y="52"/>
                    <a:pt x="100" y="147"/>
                  </a:cubicBezTo>
                  <a:cubicBezTo>
                    <a:pt x="0" y="290"/>
                    <a:pt x="43" y="490"/>
                    <a:pt x="200" y="590"/>
                  </a:cubicBezTo>
                  <a:cubicBezTo>
                    <a:pt x="251" y="623"/>
                    <a:pt x="308" y="639"/>
                    <a:pt x="365" y="639"/>
                  </a:cubicBezTo>
                  <a:cubicBezTo>
                    <a:pt x="468" y="639"/>
                    <a:pt x="571" y="586"/>
                    <a:pt x="636" y="490"/>
                  </a:cubicBezTo>
                  <a:cubicBezTo>
                    <a:pt x="736" y="347"/>
                    <a:pt x="679" y="147"/>
                    <a:pt x="536" y="54"/>
                  </a:cubicBezTo>
                  <a:cubicBezTo>
                    <a:pt x="483" y="17"/>
                    <a:pt x="424" y="0"/>
                    <a:pt x="36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5677500" y="3231200"/>
              <a:ext cx="18250" cy="15850"/>
            </a:xfrm>
            <a:custGeom>
              <a:rect b="b" l="l" r="r" t="t"/>
              <a:pathLst>
                <a:path extrusionOk="0" h="634" w="730">
                  <a:moveTo>
                    <a:pt x="366" y="1"/>
                  </a:moveTo>
                  <a:cubicBezTo>
                    <a:pt x="263" y="1"/>
                    <a:pt x="160" y="54"/>
                    <a:pt x="101" y="154"/>
                  </a:cubicBezTo>
                  <a:cubicBezTo>
                    <a:pt x="1" y="297"/>
                    <a:pt x="44" y="490"/>
                    <a:pt x="194" y="590"/>
                  </a:cubicBezTo>
                  <a:cubicBezTo>
                    <a:pt x="248" y="620"/>
                    <a:pt x="307" y="634"/>
                    <a:pt x="364" y="634"/>
                  </a:cubicBezTo>
                  <a:cubicBezTo>
                    <a:pt x="472" y="634"/>
                    <a:pt x="576" y="583"/>
                    <a:pt x="636" y="490"/>
                  </a:cubicBezTo>
                  <a:cubicBezTo>
                    <a:pt x="729" y="347"/>
                    <a:pt x="686" y="154"/>
                    <a:pt x="536" y="54"/>
                  </a:cubicBezTo>
                  <a:cubicBezTo>
                    <a:pt x="485" y="18"/>
                    <a:pt x="425" y="1"/>
                    <a:pt x="36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5513800" y="3305875"/>
              <a:ext cx="28775" cy="25200"/>
            </a:xfrm>
            <a:custGeom>
              <a:rect b="b" l="l" r="r" t="t"/>
              <a:pathLst>
                <a:path extrusionOk="0" h="1008" w="1151">
                  <a:moveTo>
                    <a:pt x="578" y="0"/>
                  </a:moveTo>
                  <a:cubicBezTo>
                    <a:pt x="409" y="0"/>
                    <a:pt x="246" y="84"/>
                    <a:pt x="144" y="238"/>
                  </a:cubicBezTo>
                  <a:cubicBezTo>
                    <a:pt x="1" y="481"/>
                    <a:pt x="79" y="781"/>
                    <a:pt x="308" y="931"/>
                  </a:cubicBezTo>
                  <a:cubicBezTo>
                    <a:pt x="390" y="982"/>
                    <a:pt x="486" y="1008"/>
                    <a:pt x="582" y="1008"/>
                  </a:cubicBezTo>
                  <a:cubicBezTo>
                    <a:pt x="750" y="1008"/>
                    <a:pt x="916" y="929"/>
                    <a:pt x="1008" y="774"/>
                  </a:cubicBezTo>
                  <a:cubicBezTo>
                    <a:pt x="1150" y="531"/>
                    <a:pt x="1072" y="231"/>
                    <a:pt x="843" y="74"/>
                  </a:cubicBezTo>
                  <a:cubicBezTo>
                    <a:pt x="759" y="24"/>
                    <a:pt x="668" y="0"/>
                    <a:pt x="57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p:nvPr/>
          </p:nvSpPr>
          <p:spPr>
            <a:xfrm>
              <a:off x="5127650" y="3521950"/>
              <a:ext cx="21275" cy="18675"/>
            </a:xfrm>
            <a:custGeom>
              <a:rect b="b" l="l" r="r" t="t"/>
              <a:pathLst>
                <a:path extrusionOk="0" h="747" w="851">
                  <a:moveTo>
                    <a:pt x="421" y="1"/>
                  </a:moveTo>
                  <a:cubicBezTo>
                    <a:pt x="297" y="1"/>
                    <a:pt x="177" y="61"/>
                    <a:pt x="108" y="171"/>
                  </a:cubicBezTo>
                  <a:cubicBezTo>
                    <a:pt x="1" y="350"/>
                    <a:pt x="51" y="585"/>
                    <a:pt x="222" y="692"/>
                  </a:cubicBezTo>
                  <a:cubicBezTo>
                    <a:pt x="281" y="729"/>
                    <a:pt x="347" y="747"/>
                    <a:pt x="413" y="747"/>
                  </a:cubicBezTo>
                  <a:cubicBezTo>
                    <a:pt x="538" y="747"/>
                    <a:pt x="664" y="683"/>
                    <a:pt x="744" y="571"/>
                  </a:cubicBezTo>
                  <a:cubicBezTo>
                    <a:pt x="851" y="393"/>
                    <a:pt x="794" y="164"/>
                    <a:pt x="622" y="57"/>
                  </a:cubicBezTo>
                  <a:cubicBezTo>
                    <a:pt x="559" y="19"/>
                    <a:pt x="489" y="1"/>
                    <a:pt x="42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8"/>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
            <p:cNvSpPr/>
            <p:nvPr/>
          </p:nvSpPr>
          <p:spPr>
            <a:xfrm>
              <a:off x="5303675" y="3289650"/>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8"/>
            <p:cNvSpPr/>
            <p:nvPr/>
          </p:nvSpPr>
          <p:spPr>
            <a:xfrm>
              <a:off x="89875" y="156782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8"/>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8"/>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8"/>
            <p:cNvSpPr/>
            <p:nvPr/>
          </p:nvSpPr>
          <p:spPr>
            <a:xfrm>
              <a:off x="4954500" y="2617550"/>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8"/>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8"/>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8"/>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8"/>
            <p:cNvSpPr/>
            <p:nvPr/>
          </p:nvSpPr>
          <p:spPr>
            <a:xfrm>
              <a:off x="4737600" y="3217125"/>
              <a:ext cx="28575" cy="25150"/>
            </a:xfrm>
            <a:custGeom>
              <a:rect b="b" l="l" r="r" t="t"/>
              <a:pathLst>
                <a:path extrusionOk="0" h="1006" w="1143">
                  <a:moveTo>
                    <a:pt x="572" y="1"/>
                  </a:moveTo>
                  <a:cubicBezTo>
                    <a:pt x="406" y="1"/>
                    <a:pt x="245" y="80"/>
                    <a:pt x="150" y="225"/>
                  </a:cubicBezTo>
                  <a:cubicBezTo>
                    <a:pt x="0" y="460"/>
                    <a:pt x="64" y="767"/>
                    <a:pt x="293" y="925"/>
                  </a:cubicBezTo>
                  <a:cubicBezTo>
                    <a:pt x="376" y="979"/>
                    <a:pt x="471" y="1006"/>
                    <a:pt x="566" y="1006"/>
                  </a:cubicBezTo>
                  <a:cubicBezTo>
                    <a:pt x="730" y="1006"/>
                    <a:pt x="893" y="927"/>
                    <a:pt x="993" y="782"/>
                  </a:cubicBezTo>
                  <a:cubicBezTo>
                    <a:pt x="1143" y="546"/>
                    <a:pt x="1078" y="232"/>
                    <a:pt x="850" y="82"/>
                  </a:cubicBezTo>
                  <a:cubicBezTo>
                    <a:pt x="764" y="27"/>
                    <a:pt x="667" y="1"/>
                    <a:pt x="5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8"/>
            <p:cNvSpPr/>
            <p:nvPr/>
          </p:nvSpPr>
          <p:spPr>
            <a:xfrm>
              <a:off x="4932000" y="3253900"/>
              <a:ext cx="20550" cy="18250"/>
            </a:xfrm>
            <a:custGeom>
              <a:rect b="b" l="l" r="r" t="t"/>
              <a:pathLst>
                <a:path extrusionOk="0" h="730" w="822">
                  <a:moveTo>
                    <a:pt x="399" y="1"/>
                  </a:moveTo>
                  <a:cubicBezTo>
                    <a:pt x="283" y="1"/>
                    <a:pt x="170" y="60"/>
                    <a:pt x="108" y="168"/>
                  </a:cubicBezTo>
                  <a:cubicBezTo>
                    <a:pt x="1" y="332"/>
                    <a:pt x="43" y="560"/>
                    <a:pt x="200" y="660"/>
                  </a:cubicBezTo>
                  <a:cubicBezTo>
                    <a:pt x="267" y="707"/>
                    <a:pt x="340" y="730"/>
                    <a:pt x="412" y="730"/>
                  </a:cubicBezTo>
                  <a:cubicBezTo>
                    <a:pt x="526" y="730"/>
                    <a:pt x="635" y="673"/>
                    <a:pt x="700" y="567"/>
                  </a:cubicBezTo>
                  <a:cubicBezTo>
                    <a:pt x="822" y="396"/>
                    <a:pt x="772" y="175"/>
                    <a:pt x="600" y="68"/>
                  </a:cubicBezTo>
                  <a:cubicBezTo>
                    <a:pt x="539" y="22"/>
                    <a:pt x="468" y="1"/>
                    <a:pt x="39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8"/>
            <p:cNvSpPr/>
            <p:nvPr/>
          </p:nvSpPr>
          <p:spPr>
            <a:xfrm>
              <a:off x="4922725" y="3445000"/>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8"/>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8"/>
          <p:cNvSpPr/>
          <p:nvPr/>
        </p:nvSpPr>
        <p:spPr>
          <a:xfrm>
            <a:off x="-483994" y="4035275"/>
            <a:ext cx="2407987" cy="1307888"/>
          </a:xfrm>
          <a:custGeom>
            <a:rect b="b" l="l" r="r" t="t"/>
            <a:pathLst>
              <a:path extrusionOk="0" h="14949" w="27523">
                <a:moveTo>
                  <a:pt x="17976" y="0"/>
                </a:moveTo>
                <a:cubicBezTo>
                  <a:pt x="16078" y="0"/>
                  <a:pt x="14506" y="1339"/>
                  <a:pt x="14146" y="3120"/>
                </a:cubicBezTo>
                <a:cubicBezTo>
                  <a:pt x="13866" y="3051"/>
                  <a:pt x="13563" y="3004"/>
                  <a:pt x="13261" y="3004"/>
                </a:cubicBezTo>
                <a:cubicBezTo>
                  <a:pt x="12795" y="3004"/>
                  <a:pt x="12341" y="3109"/>
                  <a:pt x="11934" y="3260"/>
                </a:cubicBezTo>
                <a:cubicBezTo>
                  <a:pt x="11317" y="2294"/>
                  <a:pt x="10245" y="1653"/>
                  <a:pt x="9023" y="1653"/>
                </a:cubicBezTo>
                <a:cubicBezTo>
                  <a:pt x="7114" y="1653"/>
                  <a:pt x="5565" y="3190"/>
                  <a:pt x="5565" y="5100"/>
                </a:cubicBezTo>
                <a:cubicBezTo>
                  <a:pt x="5565" y="5239"/>
                  <a:pt x="5588" y="5391"/>
                  <a:pt x="5600" y="5530"/>
                </a:cubicBezTo>
                <a:lnTo>
                  <a:pt x="5565" y="5530"/>
                </a:lnTo>
                <a:cubicBezTo>
                  <a:pt x="4459" y="5530"/>
                  <a:pt x="3505" y="6194"/>
                  <a:pt x="3050" y="7137"/>
                </a:cubicBezTo>
                <a:cubicBezTo>
                  <a:pt x="2969" y="7125"/>
                  <a:pt x="2876" y="7125"/>
                  <a:pt x="2783" y="7125"/>
                </a:cubicBezTo>
                <a:cubicBezTo>
                  <a:pt x="1234" y="7125"/>
                  <a:pt x="0" y="8371"/>
                  <a:pt x="0" y="9896"/>
                </a:cubicBezTo>
                <a:cubicBezTo>
                  <a:pt x="0" y="11445"/>
                  <a:pt x="1246" y="12679"/>
                  <a:pt x="2783" y="12679"/>
                </a:cubicBezTo>
                <a:cubicBezTo>
                  <a:pt x="3202" y="12679"/>
                  <a:pt x="3598" y="12597"/>
                  <a:pt x="3947" y="12423"/>
                </a:cubicBezTo>
                <a:cubicBezTo>
                  <a:pt x="4448" y="13133"/>
                  <a:pt x="5286" y="13610"/>
                  <a:pt x="6229" y="13610"/>
                </a:cubicBezTo>
                <a:cubicBezTo>
                  <a:pt x="6648" y="13610"/>
                  <a:pt x="7044" y="13529"/>
                  <a:pt x="7393" y="13354"/>
                </a:cubicBezTo>
                <a:cubicBezTo>
                  <a:pt x="7905" y="14064"/>
                  <a:pt x="8732" y="14542"/>
                  <a:pt x="9675" y="14542"/>
                </a:cubicBezTo>
                <a:cubicBezTo>
                  <a:pt x="10665" y="14542"/>
                  <a:pt x="11538" y="14018"/>
                  <a:pt x="12038" y="13238"/>
                </a:cubicBezTo>
                <a:cubicBezTo>
                  <a:pt x="12632" y="14262"/>
                  <a:pt x="13750" y="14949"/>
                  <a:pt x="15019" y="14949"/>
                </a:cubicBezTo>
                <a:cubicBezTo>
                  <a:pt x="16381" y="14949"/>
                  <a:pt x="17568" y="14146"/>
                  <a:pt x="18127" y="13005"/>
                </a:cubicBezTo>
                <a:cubicBezTo>
                  <a:pt x="18768" y="13773"/>
                  <a:pt x="19734" y="14285"/>
                  <a:pt x="20805" y="14285"/>
                </a:cubicBezTo>
                <a:cubicBezTo>
                  <a:pt x="21876" y="14285"/>
                  <a:pt x="22831" y="13796"/>
                  <a:pt x="23471" y="13028"/>
                </a:cubicBezTo>
                <a:cubicBezTo>
                  <a:pt x="23739" y="13086"/>
                  <a:pt x="23995" y="13133"/>
                  <a:pt x="24274" y="13133"/>
                </a:cubicBezTo>
                <a:cubicBezTo>
                  <a:pt x="26067" y="13133"/>
                  <a:pt x="27523" y="11677"/>
                  <a:pt x="27523" y="9885"/>
                </a:cubicBezTo>
                <a:cubicBezTo>
                  <a:pt x="27523" y="8185"/>
                  <a:pt x="26149" y="6776"/>
                  <a:pt x="24449" y="6671"/>
                </a:cubicBezTo>
                <a:cubicBezTo>
                  <a:pt x="23902" y="5693"/>
                  <a:pt x="22924" y="5006"/>
                  <a:pt x="21771" y="4890"/>
                </a:cubicBezTo>
                <a:cubicBezTo>
                  <a:pt x="21841" y="4587"/>
                  <a:pt x="21888" y="4250"/>
                  <a:pt x="21888" y="3924"/>
                </a:cubicBezTo>
                <a:cubicBezTo>
                  <a:pt x="21888" y="1770"/>
                  <a:pt x="20141" y="0"/>
                  <a:pt x="1797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8"/>
          <p:cNvSpPr/>
          <p:nvPr/>
        </p:nvSpPr>
        <p:spPr>
          <a:xfrm>
            <a:off x="3179675" y="251425"/>
            <a:ext cx="1453410" cy="1008828"/>
          </a:xfrm>
          <a:custGeom>
            <a:rect b="b" l="l" r="r" t="t"/>
            <a:pathLst>
              <a:path extrusionOk="0" h="17173" w="24741">
                <a:moveTo>
                  <a:pt x="9768" y="0"/>
                </a:moveTo>
                <a:cubicBezTo>
                  <a:pt x="7452" y="0"/>
                  <a:pt x="5577" y="1875"/>
                  <a:pt x="5577" y="4192"/>
                </a:cubicBezTo>
                <a:cubicBezTo>
                  <a:pt x="2504" y="4192"/>
                  <a:pt x="1" y="6683"/>
                  <a:pt x="1" y="9768"/>
                </a:cubicBezTo>
                <a:cubicBezTo>
                  <a:pt x="1" y="12842"/>
                  <a:pt x="2492" y="15345"/>
                  <a:pt x="5577" y="15345"/>
                </a:cubicBezTo>
                <a:cubicBezTo>
                  <a:pt x="6159" y="15345"/>
                  <a:pt x="6706" y="15252"/>
                  <a:pt x="7230" y="15089"/>
                </a:cubicBezTo>
                <a:cubicBezTo>
                  <a:pt x="8173" y="16358"/>
                  <a:pt x="9675" y="17173"/>
                  <a:pt x="11375" y="17173"/>
                </a:cubicBezTo>
                <a:cubicBezTo>
                  <a:pt x="13028" y="17173"/>
                  <a:pt x="14484" y="16416"/>
                  <a:pt x="15427" y="15217"/>
                </a:cubicBezTo>
                <a:cubicBezTo>
                  <a:pt x="15787" y="15322"/>
                  <a:pt x="16148" y="15380"/>
                  <a:pt x="16544" y="15380"/>
                </a:cubicBezTo>
                <a:cubicBezTo>
                  <a:pt x="17289" y="15380"/>
                  <a:pt x="17988" y="15182"/>
                  <a:pt x="18593" y="14833"/>
                </a:cubicBezTo>
                <a:cubicBezTo>
                  <a:pt x="19199" y="15182"/>
                  <a:pt x="19897" y="15380"/>
                  <a:pt x="20654" y="15380"/>
                </a:cubicBezTo>
                <a:cubicBezTo>
                  <a:pt x="22901" y="15380"/>
                  <a:pt x="24740" y="13552"/>
                  <a:pt x="24740" y="11293"/>
                </a:cubicBezTo>
                <a:cubicBezTo>
                  <a:pt x="24717" y="9058"/>
                  <a:pt x="22889" y="7219"/>
                  <a:pt x="20619" y="7219"/>
                </a:cubicBezTo>
                <a:lnTo>
                  <a:pt x="20514" y="7219"/>
                </a:lnTo>
                <a:cubicBezTo>
                  <a:pt x="19979" y="4902"/>
                  <a:pt x="17918" y="3179"/>
                  <a:pt x="15427" y="3179"/>
                </a:cubicBezTo>
                <a:cubicBezTo>
                  <a:pt x="14891" y="3179"/>
                  <a:pt x="14367" y="3260"/>
                  <a:pt x="13878" y="3412"/>
                </a:cubicBezTo>
                <a:cubicBezTo>
                  <a:pt x="13517" y="1467"/>
                  <a:pt x="11817" y="0"/>
                  <a:pt x="976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8"/>
          <p:cNvSpPr/>
          <p:nvPr/>
        </p:nvSpPr>
        <p:spPr>
          <a:xfrm>
            <a:off x="4530850" y="425813"/>
            <a:ext cx="511225" cy="228375"/>
          </a:xfrm>
          <a:custGeom>
            <a:rect b="b" l="l" r="r" t="t"/>
            <a:pathLst>
              <a:path extrusionOk="0" h="9135" w="20449">
                <a:moveTo>
                  <a:pt x="0" y="0"/>
                </a:moveTo>
                <a:cubicBezTo>
                  <a:pt x="1168" y="568"/>
                  <a:pt x="5304" y="3770"/>
                  <a:pt x="6438" y="5604"/>
                </a:cubicBezTo>
                <a:cubicBezTo>
                  <a:pt x="6972" y="6505"/>
                  <a:pt x="7472" y="7139"/>
                  <a:pt x="8106" y="7573"/>
                </a:cubicBezTo>
                <a:cubicBezTo>
                  <a:pt x="7839" y="7839"/>
                  <a:pt x="7606" y="7939"/>
                  <a:pt x="7439" y="8006"/>
                </a:cubicBezTo>
                <a:cubicBezTo>
                  <a:pt x="7751" y="8725"/>
                  <a:pt x="8476" y="9134"/>
                  <a:pt x="9329" y="9134"/>
                </a:cubicBezTo>
                <a:cubicBezTo>
                  <a:pt x="9664" y="9134"/>
                  <a:pt x="10018" y="9072"/>
                  <a:pt x="10374" y="8940"/>
                </a:cubicBezTo>
                <a:cubicBezTo>
                  <a:pt x="10374" y="8940"/>
                  <a:pt x="10141" y="8573"/>
                  <a:pt x="9974" y="7973"/>
                </a:cubicBezTo>
                <a:cubicBezTo>
                  <a:pt x="10608" y="7939"/>
                  <a:pt x="11308" y="7806"/>
                  <a:pt x="12209" y="7506"/>
                </a:cubicBezTo>
                <a:cubicBezTo>
                  <a:pt x="12734" y="7356"/>
                  <a:pt x="13512" y="7299"/>
                  <a:pt x="14383" y="7299"/>
                </a:cubicBezTo>
                <a:cubicBezTo>
                  <a:pt x="16996" y="7299"/>
                  <a:pt x="20448" y="7806"/>
                  <a:pt x="20448" y="7806"/>
                </a:cubicBezTo>
                <a:cubicBezTo>
                  <a:pt x="18466" y="6536"/>
                  <a:pt x="15418" y="5553"/>
                  <a:pt x="13418" y="5553"/>
                </a:cubicBezTo>
                <a:cubicBezTo>
                  <a:pt x="13264" y="5553"/>
                  <a:pt x="13117" y="5559"/>
                  <a:pt x="12976" y="5571"/>
                </a:cubicBezTo>
                <a:cubicBezTo>
                  <a:pt x="12402" y="5606"/>
                  <a:pt x="11891" y="5659"/>
                  <a:pt x="11391" y="5659"/>
                </a:cubicBezTo>
                <a:cubicBezTo>
                  <a:pt x="10934" y="5659"/>
                  <a:pt x="10486" y="5615"/>
                  <a:pt x="10007" y="5471"/>
                </a:cubicBezTo>
                <a:cubicBezTo>
                  <a:pt x="10341" y="4170"/>
                  <a:pt x="10841" y="2669"/>
                  <a:pt x="9841" y="2235"/>
                </a:cubicBezTo>
                <a:cubicBezTo>
                  <a:pt x="9750" y="2190"/>
                  <a:pt x="9657" y="2168"/>
                  <a:pt x="9566" y="2168"/>
                </a:cubicBezTo>
                <a:cubicBezTo>
                  <a:pt x="9123" y="2168"/>
                  <a:pt x="8724" y="2695"/>
                  <a:pt x="8807" y="3636"/>
                </a:cubicBezTo>
                <a:cubicBezTo>
                  <a:pt x="8840" y="4103"/>
                  <a:pt x="8873" y="4570"/>
                  <a:pt x="8940" y="4971"/>
                </a:cubicBezTo>
                <a:cubicBezTo>
                  <a:pt x="8473" y="4670"/>
                  <a:pt x="7939" y="4270"/>
                  <a:pt x="7339" y="3736"/>
                </a:cubicBezTo>
                <a:cubicBezTo>
                  <a:pt x="4937" y="1435"/>
                  <a:pt x="1" y="1"/>
                  <a:pt x="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
    <p:bg>
      <p:bgPr>
        <a:blipFill>
          <a:blip r:embed="rId2">
            <a:alphaModFix/>
          </a:blip>
          <a:stretch>
            <a:fillRect/>
          </a:stretch>
        </a:blipFill>
      </p:bgPr>
    </p:bg>
    <p:spTree>
      <p:nvGrpSpPr>
        <p:cNvPr id="668" name="Shape 668"/>
        <p:cNvGrpSpPr/>
        <p:nvPr/>
      </p:nvGrpSpPr>
      <p:grpSpPr>
        <a:xfrm>
          <a:off x="0" y="0"/>
          <a:ext cx="0" cy="0"/>
          <a:chOff x="0" y="0"/>
          <a:chExt cx="0" cy="0"/>
        </a:xfrm>
      </p:grpSpPr>
      <p:sp>
        <p:nvSpPr>
          <p:cNvPr id="669" name="Google Shape;669;p19"/>
          <p:cNvSpPr txBox="1"/>
          <p:nvPr>
            <p:ph idx="1" type="subTitle"/>
          </p:nvPr>
        </p:nvSpPr>
        <p:spPr>
          <a:xfrm flipH="1">
            <a:off x="4876599" y="2885100"/>
            <a:ext cx="3137100" cy="67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70" name="Google Shape;670;p19"/>
          <p:cNvSpPr txBox="1"/>
          <p:nvPr>
            <p:ph type="ctrTitle"/>
          </p:nvPr>
        </p:nvSpPr>
        <p:spPr>
          <a:xfrm flipH="1">
            <a:off x="4876800" y="1073400"/>
            <a:ext cx="3547200" cy="18879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Clr>
                <a:schemeClr val="dk2"/>
              </a:buClr>
              <a:buSzPts val="12000"/>
              <a:buNone/>
              <a:defRPr sz="12000">
                <a:solidFill>
                  <a:schemeClr val="dk2"/>
                </a:solidFill>
              </a:defRPr>
            </a:lvl2pPr>
            <a:lvl3pPr lvl="2" rtl="0">
              <a:spcBef>
                <a:spcPts val="0"/>
              </a:spcBef>
              <a:spcAft>
                <a:spcPts val="0"/>
              </a:spcAft>
              <a:buClr>
                <a:schemeClr val="dk2"/>
              </a:buClr>
              <a:buSzPts val="12000"/>
              <a:buNone/>
              <a:defRPr sz="12000">
                <a:solidFill>
                  <a:schemeClr val="dk2"/>
                </a:solidFill>
              </a:defRPr>
            </a:lvl3pPr>
            <a:lvl4pPr lvl="3" rtl="0">
              <a:spcBef>
                <a:spcPts val="0"/>
              </a:spcBef>
              <a:spcAft>
                <a:spcPts val="0"/>
              </a:spcAft>
              <a:buClr>
                <a:schemeClr val="dk2"/>
              </a:buClr>
              <a:buSzPts val="12000"/>
              <a:buNone/>
              <a:defRPr sz="12000">
                <a:solidFill>
                  <a:schemeClr val="dk2"/>
                </a:solidFill>
              </a:defRPr>
            </a:lvl4pPr>
            <a:lvl5pPr lvl="4" rtl="0">
              <a:spcBef>
                <a:spcPts val="0"/>
              </a:spcBef>
              <a:spcAft>
                <a:spcPts val="0"/>
              </a:spcAft>
              <a:buClr>
                <a:schemeClr val="dk2"/>
              </a:buClr>
              <a:buSzPts val="12000"/>
              <a:buNone/>
              <a:defRPr sz="12000">
                <a:solidFill>
                  <a:schemeClr val="dk2"/>
                </a:solidFill>
              </a:defRPr>
            </a:lvl5pPr>
            <a:lvl6pPr lvl="5" rtl="0">
              <a:spcBef>
                <a:spcPts val="0"/>
              </a:spcBef>
              <a:spcAft>
                <a:spcPts val="0"/>
              </a:spcAft>
              <a:buClr>
                <a:schemeClr val="dk2"/>
              </a:buClr>
              <a:buSzPts val="12000"/>
              <a:buNone/>
              <a:defRPr sz="12000">
                <a:solidFill>
                  <a:schemeClr val="dk2"/>
                </a:solidFill>
              </a:defRPr>
            </a:lvl6pPr>
            <a:lvl7pPr lvl="6" rtl="0">
              <a:spcBef>
                <a:spcPts val="0"/>
              </a:spcBef>
              <a:spcAft>
                <a:spcPts val="0"/>
              </a:spcAft>
              <a:buClr>
                <a:schemeClr val="dk2"/>
              </a:buClr>
              <a:buSzPts val="12000"/>
              <a:buNone/>
              <a:defRPr sz="12000">
                <a:solidFill>
                  <a:schemeClr val="dk2"/>
                </a:solidFill>
              </a:defRPr>
            </a:lvl7pPr>
            <a:lvl8pPr lvl="7" rtl="0">
              <a:spcBef>
                <a:spcPts val="0"/>
              </a:spcBef>
              <a:spcAft>
                <a:spcPts val="0"/>
              </a:spcAft>
              <a:buClr>
                <a:schemeClr val="dk2"/>
              </a:buClr>
              <a:buSzPts val="12000"/>
              <a:buNone/>
              <a:defRPr sz="12000">
                <a:solidFill>
                  <a:schemeClr val="dk2"/>
                </a:solidFill>
              </a:defRPr>
            </a:lvl8pPr>
            <a:lvl9pPr lvl="8" rtl="0">
              <a:spcBef>
                <a:spcPts val="0"/>
              </a:spcBef>
              <a:spcAft>
                <a:spcPts val="0"/>
              </a:spcAft>
              <a:buClr>
                <a:schemeClr val="dk2"/>
              </a:buClr>
              <a:buSzPts val="12000"/>
              <a:buNone/>
              <a:defRPr sz="12000">
                <a:solidFill>
                  <a:schemeClr val="dk2"/>
                </a:solidFill>
              </a:defRPr>
            </a:lvl9pPr>
          </a:lstStyle>
          <a:p/>
        </p:txBody>
      </p:sp>
      <p:sp>
        <p:nvSpPr>
          <p:cNvPr id="671" name="Google Shape;671;p19"/>
          <p:cNvSpPr/>
          <p:nvPr/>
        </p:nvSpPr>
        <p:spPr>
          <a:xfrm flipH="1">
            <a:off x="3408750" y="3933000"/>
            <a:ext cx="2763796" cy="670498"/>
          </a:xfrm>
          <a:custGeom>
            <a:rect b="b" l="l" r="r" t="t"/>
            <a:pathLst>
              <a:path extrusionOk="0" h="10188" w="41995">
                <a:moveTo>
                  <a:pt x="7125" y="0"/>
                </a:moveTo>
                <a:cubicBezTo>
                  <a:pt x="3202" y="0"/>
                  <a:pt x="0" y="3190"/>
                  <a:pt x="0" y="7137"/>
                </a:cubicBezTo>
                <a:cubicBezTo>
                  <a:pt x="0" y="8231"/>
                  <a:pt x="245" y="9279"/>
                  <a:pt x="687" y="10187"/>
                </a:cubicBezTo>
                <a:lnTo>
                  <a:pt x="41854" y="10187"/>
                </a:lnTo>
                <a:lnTo>
                  <a:pt x="41854" y="10176"/>
                </a:lnTo>
                <a:cubicBezTo>
                  <a:pt x="41936" y="9850"/>
                  <a:pt x="41994" y="9500"/>
                  <a:pt x="41994" y="9151"/>
                </a:cubicBezTo>
                <a:cubicBezTo>
                  <a:pt x="41994" y="7486"/>
                  <a:pt x="40946" y="6078"/>
                  <a:pt x="39491" y="5519"/>
                </a:cubicBezTo>
                <a:cubicBezTo>
                  <a:pt x="39072" y="3831"/>
                  <a:pt x="37547" y="2585"/>
                  <a:pt x="35731" y="2585"/>
                </a:cubicBezTo>
                <a:cubicBezTo>
                  <a:pt x="33961" y="2585"/>
                  <a:pt x="32482" y="3761"/>
                  <a:pt x="31993" y="5367"/>
                </a:cubicBezTo>
                <a:cubicBezTo>
                  <a:pt x="31726" y="5309"/>
                  <a:pt x="31435" y="5263"/>
                  <a:pt x="31144" y="5263"/>
                </a:cubicBezTo>
                <a:cubicBezTo>
                  <a:pt x="30643" y="5263"/>
                  <a:pt x="30166" y="5344"/>
                  <a:pt x="29723" y="5519"/>
                </a:cubicBezTo>
                <a:cubicBezTo>
                  <a:pt x="29118" y="4168"/>
                  <a:pt x="27767" y="3237"/>
                  <a:pt x="26196" y="3237"/>
                </a:cubicBezTo>
                <a:cubicBezTo>
                  <a:pt x="24635" y="3237"/>
                  <a:pt x="23285" y="4157"/>
                  <a:pt x="22668" y="5495"/>
                </a:cubicBezTo>
                <a:cubicBezTo>
                  <a:pt x="22086" y="5146"/>
                  <a:pt x="21399" y="4937"/>
                  <a:pt x="20689" y="4937"/>
                </a:cubicBezTo>
                <a:cubicBezTo>
                  <a:pt x="19862" y="4937"/>
                  <a:pt x="19105" y="5204"/>
                  <a:pt x="18477" y="5635"/>
                </a:cubicBezTo>
                <a:cubicBezTo>
                  <a:pt x="17871" y="4296"/>
                  <a:pt x="16509" y="3365"/>
                  <a:pt x="14937" y="3365"/>
                </a:cubicBezTo>
                <a:cubicBezTo>
                  <a:pt x="14379" y="3365"/>
                  <a:pt x="13855" y="3481"/>
                  <a:pt x="13366" y="3703"/>
                </a:cubicBezTo>
                <a:cubicBezTo>
                  <a:pt x="12167" y="1491"/>
                  <a:pt x="9827" y="0"/>
                  <a:pt x="7125"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9"/>
          <p:cNvSpPr/>
          <p:nvPr/>
        </p:nvSpPr>
        <p:spPr>
          <a:xfrm>
            <a:off x="720000" y="1186714"/>
            <a:ext cx="1013743" cy="399367"/>
          </a:xfrm>
          <a:custGeom>
            <a:rect b="b" l="l" r="r" t="t"/>
            <a:pathLst>
              <a:path extrusionOk="0" h="11806" w="29968">
                <a:moveTo>
                  <a:pt x="15706" y="1"/>
                </a:moveTo>
                <a:cubicBezTo>
                  <a:pt x="14390" y="1"/>
                  <a:pt x="13226" y="583"/>
                  <a:pt x="12446" y="1514"/>
                </a:cubicBezTo>
                <a:cubicBezTo>
                  <a:pt x="11608" y="897"/>
                  <a:pt x="10595" y="536"/>
                  <a:pt x="9501" y="536"/>
                </a:cubicBezTo>
                <a:cubicBezTo>
                  <a:pt x="6928" y="536"/>
                  <a:pt x="4820" y="2504"/>
                  <a:pt x="4588" y="5007"/>
                </a:cubicBezTo>
                <a:lnTo>
                  <a:pt x="4553" y="5007"/>
                </a:lnTo>
                <a:cubicBezTo>
                  <a:pt x="2038" y="5007"/>
                  <a:pt x="0" y="7044"/>
                  <a:pt x="0" y="9559"/>
                </a:cubicBezTo>
                <a:cubicBezTo>
                  <a:pt x="0" y="10374"/>
                  <a:pt x="222" y="11142"/>
                  <a:pt x="594" y="11806"/>
                </a:cubicBezTo>
                <a:lnTo>
                  <a:pt x="29618" y="11806"/>
                </a:lnTo>
                <a:lnTo>
                  <a:pt x="29618" y="11794"/>
                </a:lnTo>
                <a:cubicBezTo>
                  <a:pt x="29828" y="11259"/>
                  <a:pt x="29968" y="10665"/>
                  <a:pt x="29968" y="10048"/>
                </a:cubicBezTo>
                <a:cubicBezTo>
                  <a:pt x="29968" y="7533"/>
                  <a:pt x="27930" y="5496"/>
                  <a:pt x="25404" y="5496"/>
                </a:cubicBezTo>
                <a:cubicBezTo>
                  <a:pt x="25078" y="5496"/>
                  <a:pt x="24752" y="5542"/>
                  <a:pt x="24438" y="5601"/>
                </a:cubicBezTo>
                <a:cubicBezTo>
                  <a:pt x="23692" y="4099"/>
                  <a:pt x="22144" y="3086"/>
                  <a:pt x="20363" y="3086"/>
                </a:cubicBezTo>
                <a:cubicBezTo>
                  <a:pt x="20188" y="3086"/>
                  <a:pt x="20014" y="3098"/>
                  <a:pt x="19839" y="3109"/>
                </a:cubicBezTo>
                <a:cubicBezTo>
                  <a:pt x="19327" y="1328"/>
                  <a:pt x="17662" y="1"/>
                  <a:pt x="1570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p:nvPr/>
        </p:nvSpPr>
        <p:spPr>
          <a:xfrm>
            <a:off x="2821575" y="596875"/>
            <a:ext cx="1667613" cy="609304"/>
          </a:xfrm>
          <a:custGeom>
            <a:rect b="b" l="l" r="r" t="t"/>
            <a:pathLst>
              <a:path extrusionOk="0" h="5624" w="17686">
                <a:moveTo>
                  <a:pt x="4052" y="0"/>
                </a:moveTo>
                <a:cubicBezTo>
                  <a:pt x="1829" y="0"/>
                  <a:pt x="1" y="1805"/>
                  <a:pt x="1" y="4052"/>
                </a:cubicBezTo>
                <a:cubicBezTo>
                  <a:pt x="1" y="4599"/>
                  <a:pt x="117" y="5123"/>
                  <a:pt x="327" y="5624"/>
                </a:cubicBezTo>
                <a:lnTo>
                  <a:pt x="17686" y="5624"/>
                </a:lnTo>
                <a:lnTo>
                  <a:pt x="17686" y="5565"/>
                </a:lnTo>
                <a:cubicBezTo>
                  <a:pt x="17686" y="4017"/>
                  <a:pt x="16440" y="2771"/>
                  <a:pt x="14891" y="2771"/>
                </a:cubicBezTo>
                <a:cubicBezTo>
                  <a:pt x="14158" y="2771"/>
                  <a:pt x="13483" y="3062"/>
                  <a:pt x="12982" y="3528"/>
                </a:cubicBezTo>
                <a:cubicBezTo>
                  <a:pt x="12493" y="2375"/>
                  <a:pt x="11341" y="1560"/>
                  <a:pt x="10013" y="1560"/>
                </a:cubicBezTo>
                <a:cubicBezTo>
                  <a:pt x="9140" y="1560"/>
                  <a:pt x="8360" y="1910"/>
                  <a:pt x="7778" y="2469"/>
                </a:cubicBezTo>
                <a:cubicBezTo>
                  <a:pt x="7161" y="1025"/>
                  <a:pt x="5729" y="0"/>
                  <a:pt x="4052"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9"/>
          <p:cNvSpPr/>
          <p:nvPr/>
        </p:nvSpPr>
        <p:spPr>
          <a:xfrm>
            <a:off x="1567150" y="540000"/>
            <a:ext cx="944400" cy="944400"/>
          </a:xfrm>
          <a:prstGeom prst="ellipse">
            <a:avLst/>
          </a:pr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9"/>
          <p:cNvSpPr/>
          <p:nvPr/>
        </p:nvSpPr>
        <p:spPr>
          <a:xfrm>
            <a:off x="2273350" y="817200"/>
            <a:ext cx="3582493" cy="538355"/>
          </a:xfrm>
          <a:custGeom>
            <a:rect b="b" l="l" r="r" t="t"/>
            <a:pathLst>
              <a:path extrusionOk="0" h="11480" w="76398">
                <a:moveTo>
                  <a:pt x="12539" y="0"/>
                </a:moveTo>
                <a:cubicBezTo>
                  <a:pt x="11084" y="0"/>
                  <a:pt x="9862" y="978"/>
                  <a:pt x="9454" y="2305"/>
                </a:cubicBezTo>
                <a:cubicBezTo>
                  <a:pt x="9082" y="2131"/>
                  <a:pt x="8639" y="2026"/>
                  <a:pt x="8185" y="2026"/>
                </a:cubicBezTo>
                <a:cubicBezTo>
                  <a:pt x="6614" y="2026"/>
                  <a:pt x="5321" y="3202"/>
                  <a:pt x="5123" y="4727"/>
                </a:cubicBezTo>
                <a:cubicBezTo>
                  <a:pt x="5042" y="4727"/>
                  <a:pt x="4972" y="4715"/>
                  <a:pt x="4890" y="4715"/>
                </a:cubicBezTo>
                <a:cubicBezTo>
                  <a:pt x="3063" y="4715"/>
                  <a:pt x="1596" y="6182"/>
                  <a:pt x="1596" y="8010"/>
                </a:cubicBezTo>
                <a:cubicBezTo>
                  <a:pt x="1596" y="8301"/>
                  <a:pt x="1642" y="8569"/>
                  <a:pt x="1712" y="8848"/>
                </a:cubicBezTo>
                <a:cubicBezTo>
                  <a:pt x="723" y="9186"/>
                  <a:pt x="1" y="10117"/>
                  <a:pt x="1" y="11223"/>
                </a:cubicBezTo>
                <a:cubicBezTo>
                  <a:pt x="1" y="11305"/>
                  <a:pt x="1" y="11398"/>
                  <a:pt x="12" y="11479"/>
                </a:cubicBezTo>
                <a:lnTo>
                  <a:pt x="76397" y="11479"/>
                </a:lnTo>
                <a:cubicBezTo>
                  <a:pt x="76165" y="9407"/>
                  <a:pt x="74407" y="7789"/>
                  <a:pt x="72264" y="7789"/>
                </a:cubicBezTo>
                <a:cubicBezTo>
                  <a:pt x="72008" y="7789"/>
                  <a:pt x="71752" y="7812"/>
                  <a:pt x="71508" y="7859"/>
                </a:cubicBezTo>
                <a:cubicBezTo>
                  <a:pt x="71100" y="7416"/>
                  <a:pt x="70588" y="7067"/>
                  <a:pt x="70029" y="6857"/>
                </a:cubicBezTo>
                <a:cubicBezTo>
                  <a:pt x="70052" y="6660"/>
                  <a:pt x="70064" y="6462"/>
                  <a:pt x="70064" y="6252"/>
                </a:cubicBezTo>
                <a:cubicBezTo>
                  <a:pt x="70064" y="3959"/>
                  <a:pt x="68201" y="2096"/>
                  <a:pt x="65908" y="2096"/>
                </a:cubicBezTo>
                <a:cubicBezTo>
                  <a:pt x="64476" y="2096"/>
                  <a:pt x="63218" y="2829"/>
                  <a:pt x="62473" y="3912"/>
                </a:cubicBezTo>
                <a:cubicBezTo>
                  <a:pt x="62008" y="3737"/>
                  <a:pt x="61495" y="3633"/>
                  <a:pt x="60960" y="3633"/>
                </a:cubicBezTo>
                <a:cubicBezTo>
                  <a:pt x="59458" y="3633"/>
                  <a:pt x="58154" y="4424"/>
                  <a:pt x="57409" y="5612"/>
                </a:cubicBezTo>
                <a:cubicBezTo>
                  <a:pt x="57188" y="5693"/>
                  <a:pt x="56990" y="5775"/>
                  <a:pt x="56780" y="5891"/>
                </a:cubicBezTo>
                <a:cubicBezTo>
                  <a:pt x="56303" y="5088"/>
                  <a:pt x="55558" y="4447"/>
                  <a:pt x="54661" y="4122"/>
                </a:cubicBezTo>
                <a:cubicBezTo>
                  <a:pt x="53928" y="2911"/>
                  <a:pt x="52601" y="2107"/>
                  <a:pt x="51087" y="2107"/>
                </a:cubicBezTo>
                <a:cubicBezTo>
                  <a:pt x="49911" y="2107"/>
                  <a:pt x="48852" y="2608"/>
                  <a:pt x="48095" y="3388"/>
                </a:cubicBezTo>
                <a:cubicBezTo>
                  <a:pt x="47734" y="3283"/>
                  <a:pt x="47338" y="3237"/>
                  <a:pt x="46931" y="3237"/>
                </a:cubicBezTo>
                <a:cubicBezTo>
                  <a:pt x="45580" y="3237"/>
                  <a:pt x="44381" y="3877"/>
                  <a:pt x="43624" y="4867"/>
                </a:cubicBezTo>
                <a:cubicBezTo>
                  <a:pt x="42937" y="4366"/>
                  <a:pt x="42099" y="4063"/>
                  <a:pt x="41179" y="4063"/>
                </a:cubicBezTo>
                <a:cubicBezTo>
                  <a:pt x="40842" y="4063"/>
                  <a:pt x="40528" y="4110"/>
                  <a:pt x="40202" y="4180"/>
                </a:cubicBezTo>
                <a:cubicBezTo>
                  <a:pt x="39445" y="3272"/>
                  <a:pt x="38304" y="2690"/>
                  <a:pt x="37023" y="2690"/>
                </a:cubicBezTo>
                <a:cubicBezTo>
                  <a:pt x="35219" y="2690"/>
                  <a:pt x="33682" y="3842"/>
                  <a:pt x="33100" y="5449"/>
                </a:cubicBezTo>
                <a:cubicBezTo>
                  <a:pt x="32133" y="4645"/>
                  <a:pt x="30876" y="4168"/>
                  <a:pt x="29526" y="4168"/>
                </a:cubicBezTo>
                <a:cubicBezTo>
                  <a:pt x="27127" y="4168"/>
                  <a:pt x="25067" y="5658"/>
                  <a:pt x="24240" y="7754"/>
                </a:cubicBezTo>
                <a:cubicBezTo>
                  <a:pt x="24054" y="6438"/>
                  <a:pt x="22913" y="5402"/>
                  <a:pt x="21539" y="5402"/>
                </a:cubicBezTo>
                <a:cubicBezTo>
                  <a:pt x="21283" y="5402"/>
                  <a:pt x="21050" y="5425"/>
                  <a:pt x="20840" y="5484"/>
                </a:cubicBezTo>
                <a:lnTo>
                  <a:pt x="20840" y="5402"/>
                </a:lnTo>
                <a:cubicBezTo>
                  <a:pt x="20840" y="3877"/>
                  <a:pt x="19583" y="2620"/>
                  <a:pt x="18058" y="2620"/>
                </a:cubicBezTo>
                <a:cubicBezTo>
                  <a:pt x="17196" y="2620"/>
                  <a:pt x="16428" y="3015"/>
                  <a:pt x="15916" y="3621"/>
                </a:cubicBezTo>
                <a:lnTo>
                  <a:pt x="15741" y="3539"/>
                </a:lnTo>
                <a:cubicBezTo>
                  <a:pt x="15753" y="3435"/>
                  <a:pt x="15753" y="3330"/>
                  <a:pt x="15753" y="3213"/>
                </a:cubicBezTo>
                <a:cubicBezTo>
                  <a:pt x="15753" y="1444"/>
                  <a:pt x="14321" y="0"/>
                  <a:pt x="12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9"/>
          <p:cNvSpPr/>
          <p:nvPr/>
        </p:nvSpPr>
        <p:spPr>
          <a:xfrm>
            <a:off x="553414" y="1241725"/>
            <a:ext cx="1566261" cy="469407"/>
          </a:xfrm>
          <a:custGeom>
            <a:rect b="b" l="l" r="r" t="t"/>
            <a:pathLst>
              <a:path extrusionOk="0" h="12959" w="43240">
                <a:moveTo>
                  <a:pt x="31714" y="0"/>
                </a:moveTo>
                <a:cubicBezTo>
                  <a:pt x="29455" y="0"/>
                  <a:pt x="27523" y="1351"/>
                  <a:pt x="26661" y="3283"/>
                </a:cubicBezTo>
                <a:cubicBezTo>
                  <a:pt x="26125" y="2934"/>
                  <a:pt x="25497" y="2736"/>
                  <a:pt x="24810" y="2736"/>
                </a:cubicBezTo>
                <a:cubicBezTo>
                  <a:pt x="23098" y="2736"/>
                  <a:pt x="21666" y="4017"/>
                  <a:pt x="21434" y="5670"/>
                </a:cubicBezTo>
                <a:cubicBezTo>
                  <a:pt x="20921" y="5274"/>
                  <a:pt x="20304" y="5041"/>
                  <a:pt x="19617" y="5041"/>
                </a:cubicBezTo>
                <a:cubicBezTo>
                  <a:pt x="17953" y="5041"/>
                  <a:pt x="16614" y="6380"/>
                  <a:pt x="16614" y="8045"/>
                </a:cubicBezTo>
                <a:cubicBezTo>
                  <a:pt x="16614" y="8231"/>
                  <a:pt x="16637" y="8418"/>
                  <a:pt x="16672" y="8616"/>
                </a:cubicBezTo>
                <a:cubicBezTo>
                  <a:pt x="16230" y="8767"/>
                  <a:pt x="15822" y="9035"/>
                  <a:pt x="15496" y="9372"/>
                </a:cubicBezTo>
                <a:cubicBezTo>
                  <a:pt x="14961" y="8569"/>
                  <a:pt x="14041" y="8045"/>
                  <a:pt x="13005" y="8045"/>
                </a:cubicBezTo>
                <a:cubicBezTo>
                  <a:pt x="12655" y="8045"/>
                  <a:pt x="12306" y="8103"/>
                  <a:pt x="11992" y="8220"/>
                </a:cubicBezTo>
                <a:cubicBezTo>
                  <a:pt x="11875" y="6660"/>
                  <a:pt x="10583" y="5437"/>
                  <a:pt x="9011" y="5437"/>
                </a:cubicBezTo>
                <a:cubicBezTo>
                  <a:pt x="8080" y="5437"/>
                  <a:pt x="7265" y="5856"/>
                  <a:pt x="6706" y="6520"/>
                </a:cubicBezTo>
                <a:cubicBezTo>
                  <a:pt x="6275" y="6264"/>
                  <a:pt x="5763" y="6124"/>
                  <a:pt x="5228" y="6124"/>
                </a:cubicBezTo>
                <a:cubicBezTo>
                  <a:pt x="3679" y="6124"/>
                  <a:pt x="2410" y="7288"/>
                  <a:pt x="2236" y="8790"/>
                </a:cubicBezTo>
                <a:cubicBezTo>
                  <a:pt x="955" y="9116"/>
                  <a:pt x="0" y="10304"/>
                  <a:pt x="0" y="11678"/>
                </a:cubicBezTo>
                <a:cubicBezTo>
                  <a:pt x="0" y="12132"/>
                  <a:pt x="105" y="12551"/>
                  <a:pt x="280" y="12935"/>
                </a:cubicBezTo>
                <a:lnTo>
                  <a:pt x="43123" y="12935"/>
                </a:lnTo>
                <a:lnTo>
                  <a:pt x="43123" y="12958"/>
                </a:lnTo>
                <a:cubicBezTo>
                  <a:pt x="43193" y="12702"/>
                  <a:pt x="43240" y="12434"/>
                  <a:pt x="43240" y="12143"/>
                </a:cubicBezTo>
                <a:cubicBezTo>
                  <a:pt x="43240" y="10804"/>
                  <a:pt x="42355" y="9675"/>
                  <a:pt x="41144" y="9279"/>
                </a:cubicBezTo>
                <a:cubicBezTo>
                  <a:pt x="41284" y="8907"/>
                  <a:pt x="41354" y="8499"/>
                  <a:pt x="41354" y="8057"/>
                </a:cubicBezTo>
                <a:cubicBezTo>
                  <a:pt x="41354" y="6182"/>
                  <a:pt x="39828" y="4657"/>
                  <a:pt x="37954" y="4657"/>
                </a:cubicBezTo>
                <a:cubicBezTo>
                  <a:pt x="37686" y="4657"/>
                  <a:pt x="37430" y="4680"/>
                  <a:pt x="37162" y="4739"/>
                </a:cubicBezTo>
                <a:cubicBezTo>
                  <a:pt x="36790" y="2061"/>
                  <a:pt x="34485" y="0"/>
                  <a:pt x="31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a:off x="8078750" y="1073400"/>
            <a:ext cx="1191528" cy="469407"/>
          </a:xfrm>
          <a:custGeom>
            <a:rect b="b" l="l" r="r" t="t"/>
            <a:pathLst>
              <a:path extrusionOk="0" h="11806" w="29968">
                <a:moveTo>
                  <a:pt x="15706" y="1"/>
                </a:moveTo>
                <a:cubicBezTo>
                  <a:pt x="14390" y="1"/>
                  <a:pt x="13226" y="583"/>
                  <a:pt x="12446" y="1514"/>
                </a:cubicBezTo>
                <a:cubicBezTo>
                  <a:pt x="11608" y="897"/>
                  <a:pt x="10595" y="536"/>
                  <a:pt x="9501" y="536"/>
                </a:cubicBezTo>
                <a:cubicBezTo>
                  <a:pt x="6928" y="536"/>
                  <a:pt x="4820" y="2504"/>
                  <a:pt x="4588" y="5007"/>
                </a:cubicBezTo>
                <a:lnTo>
                  <a:pt x="4553" y="5007"/>
                </a:lnTo>
                <a:cubicBezTo>
                  <a:pt x="2038" y="5007"/>
                  <a:pt x="0" y="7044"/>
                  <a:pt x="0" y="9559"/>
                </a:cubicBezTo>
                <a:cubicBezTo>
                  <a:pt x="0" y="10374"/>
                  <a:pt x="222" y="11142"/>
                  <a:pt x="594" y="11806"/>
                </a:cubicBezTo>
                <a:lnTo>
                  <a:pt x="29618" y="11806"/>
                </a:lnTo>
                <a:lnTo>
                  <a:pt x="29618" y="11794"/>
                </a:lnTo>
                <a:cubicBezTo>
                  <a:pt x="29828" y="11259"/>
                  <a:pt x="29968" y="10665"/>
                  <a:pt x="29968" y="10048"/>
                </a:cubicBezTo>
                <a:cubicBezTo>
                  <a:pt x="29968" y="7533"/>
                  <a:pt x="27930" y="5496"/>
                  <a:pt x="25404" y="5496"/>
                </a:cubicBezTo>
                <a:cubicBezTo>
                  <a:pt x="25078" y="5496"/>
                  <a:pt x="24752" y="5542"/>
                  <a:pt x="24438" y="5601"/>
                </a:cubicBezTo>
                <a:cubicBezTo>
                  <a:pt x="23692" y="4099"/>
                  <a:pt x="22144" y="3086"/>
                  <a:pt x="20363" y="3086"/>
                </a:cubicBezTo>
                <a:cubicBezTo>
                  <a:pt x="20188" y="3086"/>
                  <a:pt x="20014" y="3098"/>
                  <a:pt x="19839" y="3109"/>
                </a:cubicBezTo>
                <a:cubicBezTo>
                  <a:pt x="19327" y="1328"/>
                  <a:pt x="17662" y="1"/>
                  <a:pt x="1570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a:off x="7479599" y="743037"/>
            <a:ext cx="944413" cy="538338"/>
          </a:xfrm>
          <a:custGeom>
            <a:rect b="b" l="l" r="r" t="t"/>
            <a:pathLst>
              <a:path extrusionOk="0" h="8197" w="14379">
                <a:moveTo>
                  <a:pt x="8126" y="0"/>
                </a:moveTo>
                <a:cubicBezTo>
                  <a:pt x="6357" y="0"/>
                  <a:pt x="4890" y="1386"/>
                  <a:pt x="4750" y="3132"/>
                </a:cubicBezTo>
                <a:cubicBezTo>
                  <a:pt x="3900" y="3330"/>
                  <a:pt x="3213" y="3959"/>
                  <a:pt x="2922" y="4774"/>
                </a:cubicBezTo>
                <a:cubicBezTo>
                  <a:pt x="2689" y="4681"/>
                  <a:pt x="2422" y="4622"/>
                  <a:pt x="2154" y="4622"/>
                </a:cubicBezTo>
                <a:cubicBezTo>
                  <a:pt x="966" y="4622"/>
                  <a:pt x="0" y="5589"/>
                  <a:pt x="0" y="6776"/>
                </a:cubicBezTo>
                <a:cubicBezTo>
                  <a:pt x="0" y="7324"/>
                  <a:pt x="198" y="7812"/>
                  <a:pt x="524" y="8197"/>
                </a:cubicBezTo>
                <a:lnTo>
                  <a:pt x="13296" y="8197"/>
                </a:lnTo>
                <a:lnTo>
                  <a:pt x="13296" y="8185"/>
                </a:lnTo>
                <a:cubicBezTo>
                  <a:pt x="13948" y="7615"/>
                  <a:pt x="14378" y="6765"/>
                  <a:pt x="14378" y="5822"/>
                </a:cubicBezTo>
                <a:cubicBezTo>
                  <a:pt x="14378" y="4168"/>
                  <a:pt x="13074" y="2806"/>
                  <a:pt x="11444" y="2713"/>
                </a:cubicBezTo>
                <a:cubicBezTo>
                  <a:pt x="11142" y="1165"/>
                  <a:pt x="9780" y="0"/>
                  <a:pt x="81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19"/>
          <p:cNvGrpSpPr/>
          <p:nvPr/>
        </p:nvGrpSpPr>
        <p:grpSpPr>
          <a:xfrm>
            <a:off x="1071621" y="673075"/>
            <a:ext cx="6965666" cy="1112559"/>
            <a:chOff x="7458934" y="1768075"/>
            <a:chExt cx="6965666" cy="1112559"/>
          </a:xfrm>
        </p:grpSpPr>
        <p:sp>
          <p:nvSpPr>
            <p:cNvPr id="680" name="Google Shape;680;p19"/>
            <p:cNvSpPr/>
            <p:nvPr/>
          </p:nvSpPr>
          <p:spPr>
            <a:xfrm>
              <a:off x="14024300" y="2655600"/>
              <a:ext cx="400300" cy="171500"/>
            </a:xfrm>
            <a:custGeom>
              <a:rect b="b" l="l" r="r" t="t"/>
              <a:pathLst>
                <a:path extrusionOk="0" h="6860" w="16012">
                  <a:moveTo>
                    <a:pt x="9259" y="0"/>
                  </a:moveTo>
                  <a:cubicBezTo>
                    <a:pt x="8855" y="0"/>
                    <a:pt x="8528" y="492"/>
                    <a:pt x="8707" y="1356"/>
                  </a:cubicBezTo>
                  <a:cubicBezTo>
                    <a:pt x="8773" y="1689"/>
                    <a:pt x="8873" y="1990"/>
                    <a:pt x="8907" y="2290"/>
                  </a:cubicBezTo>
                  <a:cubicBezTo>
                    <a:pt x="8540" y="2123"/>
                    <a:pt x="8106" y="1856"/>
                    <a:pt x="7672" y="1523"/>
                  </a:cubicBezTo>
                  <a:cubicBezTo>
                    <a:pt x="7072" y="1156"/>
                    <a:pt x="6572" y="655"/>
                    <a:pt x="5704" y="522"/>
                  </a:cubicBezTo>
                  <a:cubicBezTo>
                    <a:pt x="5610" y="507"/>
                    <a:pt x="5515" y="500"/>
                    <a:pt x="5417" y="500"/>
                  </a:cubicBezTo>
                  <a:cubicBezTo>
                    <a:pt x="3103" y="500"/>
                    <a:pt x="0" y="4525"/>
                    <a:pt x="0" y="4525"/>
                  </a:cubicBezTo>
                  <a:cubicBezTo>
                    <a:pt x="59" y="4540"/>
                    <a:pt x="126" y="4546"/>
                    <a:pt x="200" y="4546"/>
                  </a:cubicBezTo>
                  <a:cubicBezTo>
                    <a:pt x="1314" y="4546"/>
                    <a:pt x="4016" y="2967"/>
                    <a:pt x="5284" y="2967"/>
                  </a:cubicBezTo>
                  <a:cubicBezTo>
                    <a:pt x="5451" y="2967"/>
                    <a:pt x="5594" y="2994"/>
                    <a:pt x="5704" y="3057"/>
                  </a:cubicBezTo>
                  <a:cubicBezTo>
                    <a:pt x="7072" y="3891"/>
                    <a:pt x="7906" y="4458"/>
                    <a:pt x="8573" y="4725"/>
                  </a:cubicBezTo>
                  <a:cubicBezTo>
                    <a:pt x="8406" y="5025"/>
                    <a:pt x="8206" y="5092"/>
                    <a:pt x="8073" y="5192"/>
                  </a:cubicBezTo>
                  <a:cubicBezTo>
                    <a:pt x="8379" y="5682"/>
                    <a:pt x="8910" y="5934"/>
                    <a:pt x="9513" y="5934"/>
                  </a:cubicBezTo>
                  <a:cubicBezTo>
                    <a:pt x="9895" y="5934"/>
                    <a:pt x="10307" y="5833"/>
                    <a:pt x="10708" y="5626"/>
                  </a:cubicBezTo>
                  <a:cubicBezTo>
                    <a:pt x="10708" y="5626"/>
                    <a:pt x="10508" y="5392"/>
                    <a:pt x="10308" y="5025"/>
                  </a:cubicBezTo>
                  <a:cubicBezTo>
                    <a:pt x="10808" y="4992"/>
                    <a:pt x="11375" y="4825"/>
                    <a:pt x="12176" y="4625"/>
                  </a:cubicBezTo>
                  <a:cubicBezTo>
                    <a:pt x="12298" y="4588"/>
                    <a:pt x="12425" y="4571"/>
                    <a:pt x="12555" y="4571"/>
                  </a:cubicBezTo>
                  <a:cubicBezTo>
                    <a:pt x="14062" y="4571"/>
                    <a:pt x="16012" y="6860"/>
                    <a:pt x="16012" y="6860"/>
                  </a:cubicBezTo>
                  <a:cubicBezTo>
                    <a:pt x="15728" y="5281"/>
                    <a:pt x="14457" y="2328"/>
                    <a:pt x="12936" y="2328"/>
                  </a:cubicBezTo>
                  <a:cubicBezTo>
                    <a:pt x="12850" y="2328"/>
                    <a:pt x="12763" y="2337"/>
                    <a:pt x="12676" y="2357"/>
                  </a:cubicBezTo>
                  <a:cubicBezTo>
                    <a:pt x="11951" y="2507"/>
                    <a:pt x="11319" y="2694"/>
                    <a:pt x="10668" y="2694"/>
                  </a:cubicBezTo>
                  <a:cubicBezTo>
                    <a:pt x="10452" y="2694"/>
                    <a:pt x="10233" y="2673"/>
                    <a:pt x="10007" y="2623"/>
                  </a:cubicBezTo>
                  <a:cubicBezTo>
                    <a:pt x="10108" y="1489"/>
                    <a:pt x="10308" y="288"/>
                    <a:pt x="9407" y="22"/>
                  </a:cubicBezTo>
                  <a:cubicBezTo>
                    <a:pt x="9357" y="7"/>
                    <a:pt x="9308" y="0"/>
                    <a:pt x="925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9"/>
            <p:cNvSpPr/>
            <p:nvPr/>
          </p:nvSpPr>
          <p:spPr>
            <a:xfrm>
              <a:off x="7458934" y="1768075"/>
              <a:ext cx="323929" cy="301213"/>
            </a:xfrm>
            <a:custGeom>
              <a:rect b="b" l="l" r="r" t="t"/>
              <a:pathLst>
                <a:path extrusionOk="0" h="17371" w="18681">
                  <a:moveTo>
                    <a:pt x="8946" y="0"/>
                  </a:moveTo>
                  <a:cubicBezTo>
                    <a:pt x="8395" y="0"/>
                    <a:pt x="7854" y="106"/>
                    <a:pt x="7339" y="358"/>
                  </a:cubicBezTo>
                  <a:cubicBezTo>
                    <a:pt x="4904" y="1492"/>
                    <a:pt x="1" y="6796"/>
                    <a:pt x="1" y="6796"/>
                  </a:cubicBezTo>
                  <a:cubicBezTo>
                    <a:pt x="1" y="6796"/>
                    <a:pt x="4904" y="2727"/>
                    <a:pt x="6739" y="2026"/>
                  </a:cubicBezTo>
                  <a:cubicBezTo>
                    <a:pt x="7119" y="1884"/>
                    <a:pt x="7503" y="1821"/>
                    <a:pt x="7889" y="1821"/>
                  </a:cubicBezTo>
                  <a:cubicBezTo>
                    <a:pt x="8590" y="1821"/>
                    <a:pt x="9299" y="2025"/>
                    <a:pt x="10008" y="2326"/>
                  </a:cubicBezTo>
                  <a:cubicBezTo>
                    <a:pt x="9808" y="2493"/>
                    <a:pt x="9574" y="2727"/>
                    <a:pt x="9341" y="3160"/>
                  </a:cubicBezTo>
                  <a:cubicBezTo>
                    <a:pt x="8674" y="4228"/>
                    <a:pt x="8874" y="5829"/>
                    <a:pt x="9041" y="5962"/>
                  </a:cubicBezTo>
                  <a:cubicBezTo>
                    <a:pt x="9046" y="5966"/>
                    <a:pt x="9052" y="5968"/>
                    <a:pt x="9058" y="5968"/>
                  </a:cubicBezTo>
                  <a:cubicBezTo>
                    <a:pt x="9200" y="5968"/>
                    <a:pt x="9510" y="4881"/>
                    <a:pt x="10342" y="4561"/>
                  </a:cubicBezTo>
                  <a:cubicBezTo>
                    <a:pt x="10709" y="4394"/>
                    <a:pt x="11843" y="4328"/>
                    <a:pt x="12743" y="4161"/>
                  </a:cubicBezTo>
                  <a:cubicBezTo>
                    <a:pt x="14711" y="5695"/>
                    <a:pt x="16546" y="7196"/>
                    <a:pt x="17046" y="8364"/>
                  </a:cubicBezTo>
                  <a:cubicBezTo>
                    <a:pt x="17580" y="9631"/>
                    <a:pt x="17513" y="17370"/>
                    <a:pt x="17513" y="17370"/>
                  </a:cubicBezTo>
                  <a:cubicBezTo>
                    <a:pt x="18014" y="16536"/>
                    <a:pt x="18681" y="8497"/>
                    <a:pt x="18681" y="7497"/>
                  </a:cubicBezTo>
                  <a:cubicBezTo>
                    <a:pt x="18681" y="6062"/>
                    <a:pt x="16780" y="4061"/>
                    <a:pt x="14878" y="2693"/>
                  </a:cubicBezTo>
                  <a:cubicBezTo>
                    <a:pt x="14945" y="2493"/>
                    <a:pt x="15045" y="2326"/>
                    <a:pt x="15112" y="2226"/>
                  </a:cubicBezTo>
                  <a:cubicBezTo>
                    <a:pt x="15412" y="1959"/>
                    <a:pt x="15912" y="1893"/>
                    <a:pt x="15979" y="1526"/>
                  </a:cubicBezTo>
                  <a:cubicBezTo>
                    <a:pt x="16009" y="1199"/>
                    <a:pt x="15270" y="421"/>
                    <a:pt x="14401" y="421"/>
                  </a:cubicBezTo>
                  <a:cubicBezTo>
                    <a:pt x="14295" y="421"/>
                    <a:pt x="14186" y="433"/>
                    <a:pt x="14078" y="458"/>
                  </a:cubicBezTo>
                  <a:cubicBezTo>
                    <a:pt x="13277" y="625"/>
                    <a:pt x="13410" y="792"/>
                    <a:pt x="12677" y="1192"/>
                  </a:cubicBezTo>
                  <a:cubicBezTo>
                    <a:pt x="11536" y="564"/>
                    <a:pt x="10217" y="0"/>
                    <a:pt x="894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9"/>
            <p:cNvSpPr/>
            <p:nvPr/>
          </p:nvSpPr>
          <p:spPr>
            <a:xfrm>
              <a:off x="8762285" y="2579400"/>
              <a:ext cx="558330" cy="301234"/>
            </a:xfrm>
            <a:custGeom>
              <a:rect b="b" l="l" r="r" t="t"/>
              <a:pathLst>
                <a:path extrusionOk="0" h="15608" w="28929">
                  <a:moveTo>
                    <a:pt x="6975" y="1"/>
                  </a:moveTo>
                  <a:cubicBezTo>
                    <a:pt x="3942" y="1"/>
                    <a:pt x="768" y="321"/>
                    <a:pt x="768" y="321"/>
                  </a:cubicBezTo>
                  <a:cubicBezTo>
                    <a:pt x="1" y="1088"/>
                    <a:pt x="8273" y="1989"/>
                    <a:pt x="9641" y="2423"/>
                  </a:cubicBezTo>
                  <a:cubicBezTo>
                    <a:pt x="11008" y="2823"/>
                    <a:pt x="12343" y="5125"/>
                    <a:pt x="13110" y="6659"/>
                  </a:cubicBezTo>
                  <a:cubicBezTo>
                    <a:pt x="13844" y="8160"/>
                    <a:pt x="13710" y="8894"/>
                    <a:pt x="12810" y="9361"/>
                  </a:cubicBezTo>
                  <a:cubicBezTo>
                    <a:pt x="12592" y="9470"/>
                    <a:pt x="12372" y="9510"/>
                    <a:pt x="12158" y="9510"/>
                  </a:cubicBezTo>
                  <a:cubicBezTo>
                    <a:pt x="11559" y="9510"/>
                    <a:pt x="11018" y="9195"/>
                    <a:pt x="10774" y="9195"/>
                  </a:cubicBezTo>
                  <a:cubicBezTo>
                    <a:pt x="10732" y="9195"/>
                    <a:pt x="10698" y="9205"/>
                    <a:pt x="10675" y="9228"/>
                  </a:cubicBezTo>
                  <a:cubicBezTo>
                    <a:pt x="10475" y="9461"/>
                    <a:pt x="11175" y="10529"/>
                    <a:pt x="12876" y="11062"/>
                  </a:cubicBezTo>
                  <a:cubicBezTo>
                    <a:pt x="13252" y="11185"/>
                    <a:pt x="13627" y="11236"/>
                    <a:pt x="13993" y="11236"/>
                  </a:cubicBezTo>
                  <a:cubicBezTo>
                    <a:pt x="15319" y="11236"/>
                    <a:pt x="16526" y="10568"/>
                    <a:pt x="17180" y="10228"/>
                  </a:cubicBezTo>
                  <a:cubicBezTo>
                    <a:pt x="17634" y="10010"/>
                    <a:pt x="18169" y="9960"/>
                    <a:pt x="18918" y="9960"/>
                  </a:cubicBezTo>
                  <a:cubicBezTo>
                    <a:pt x="19542" y="9960"/>
                    <a:pt x="20315" y="9995"/>
                    <a:pt x="21316" y="9995"/>
                  </a:cubicBezTo>
                  <a:cubicBezTo>
                    <a:pt x="23517" y="9995"/>
                    <a:pt x="24685" y="11629"/>
                    <a:pt x="26520" y="13130"/>
                  </a:cubicBezTo>
                  <a:cubicBezTo>
                    <a:pt x="27905" y="14264"/>
                    <a:pt x="28644" y="15607"/>
                    <a:pt x="28851" y="15607"/>
                  </a:cubicBezTo>
                  <a:cubicBezTo>
                    <a:pt x="28918" y="15607"/>
                    <a:pt x="28929" y="15466"/>
                    <a:pt x="28888" y="15132"/>
                  </a:cubicBezTo>
                  <a:cubicBezTo>
                    <a:pt x="28721" y="13764"/>
                    <a:pt x="25552" y="9261"/>
                    <a:pt x="24518" y="8727"/>
                  </a:cubicBezTo>
                  <a:cubicBezTo>
                    <a:pt x="24169" y="8535"/>
                    <a:pt x="23252" y="8489"/>
                    <a:pt x="22161" y="8489"/>
                  </a:cubicBezTo>
                  <a:cubicBezTo>
                    <a:pt x="21168" y="8489"/>
                    <a:pt x="20032" y="8527"/>
                    <a:pt x="19048" y="8527"/>
                  </a:cubicBezTo>
                  <a:cubicBezTo>
                    <a:pt x="19048" y="7858"/>
                    <a:pt x="18592" y="7670"/>
                    <a:pt x="17875" y="7670"/>
                  </a:cubicBezTo>
                  <a:cubicBezTo>
                    <a:pt x="17412" y="7670"/>
                    <a:pt x="16840" y="7748"/>
                    <a:pt x="16212" y="7827"/>
                  </a:cubicBezTo>
                  <a:cubicBezTo>
                    <a:pt x="15045" y="6326"/>
                    <a:pt x="13510" y="2156"/>
                    <a:pt x="12209" y="855"/>
                  </a:cubicBezTo>
                  <a:cubicBezTo>
                    <a:pt x="11543" y="189"/>
                    <a:pt x="9301"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19"/>
          <p:cNvSpPr/>
          <p:nvPr/>
        </p:nvSpPr>
        <p:spPr>
          <a:xfrm>
            <a:off x="-130838" y="2499676"/>
            <a:ext cx="2934767" cy="832111"/>
          </a:xfrm>
          <a:custGeom>
            <a:rect b="b" l="l" r="r" t="t"/>
            <a:pathLst>
              <a:path extrusionOk="0" h="13145" w="46361">
                <a:moveTo>
                  <a:pt x="16614" y="0"/>
                </a:moveTo>
                <a:cubicBezTo>
                  <a:pt x="14006" y="0"/>
                  <a:pt x="11794" y="1618"/>
                  <a:pt x="10898" y="3889"/>
                </a:cubicBezTo>
                <a:cubicBezTo>
                  <a:pt x="9745" y="2666"/>
                  <a:pt x="8115" y="1909"/>
                  <a:pt x="6311" y="1909"/>
                </a:cubicBezTo>
                <a:cubicBezTo>
                  <a:pt x="2830" y="1909"/>
                  <a:pt x="12" y="4727"/>
                  <a:pt x="12" y="8208"/>
                </a:cubicBezTo>
                <a:cubicBezTo>
                  <a:pt x="1" y="10222"/>
                  <a:pt x="932" y="11992"/>
                  <a:pt x="2364" y="13144"/>
                </a:cubicBezTo>
                <a:lnTo>
                  <a:pt x="27954" y="13144"/>
                </a:lnTo>
                <a:cubicBezTo>
                  <a:pt x="27989" y="13086"/>
                  <a:pt x="28035" y="13028"/>
                  <a:pt x="28093" y="12958"/>
                </a:cubicBezTo>
                <a:cubicBezTo>
                  <a:pt x="28233" y="13028"/>
                  <a:pt x="28361" y="13086"/>
                  <a:pt x="28489" y="13144"/>
                </a:cubicBezTo>
                <a:lnTo>
                  <a:pt x="45964" y="13144"/>
                </a:lnTo>
                <a:cubicBezTo>
                  <a:pt x="46220" y="12399"/>
                  <a:pt x="46360" y="11619"/>
                  <a:pt x="46360" y="10781"/>
                </a:cubicBezTo>
                <a:cubicBezTo>
                  <a:pt x="46360" y="6718"/>
                  <a:pt x="43077" y="3435"/>
                  <a:pt x="39014" y="3435"/>
                </a:cubicBezTo>
                <a:cubicBezTo>
                  <a:pt x="38106" y="3435"/>
                  <a:pt x="37256" y="3598"/>
                  <a:pt x="36464" y="3889"/>
                </a:cubicBezTo>
                <a:cubicBezTo>
                  <a:pt x="35335" y="2107"/>
                  <a:pt x="33356" y="932"/>
                  <a:pt x="31085" y="932"/>
                </a:cubicBezTo>
                <a:cubicBezTo>
                  <a:pt x="28955" y="932"/>
                  <a:pt x="27080" y="1968"/>
                  <a:pt x="25928" y="3551"/>
                </a:cubicBezTo>
                <a:cubicBezTo>
                  <a:pt x="24996" y="3027"/>
                  <a:pt x="23925" y="2736"/>
                  <a:pt x="22773" y="2736"/>
                </a:cubicBezTo>
                <a:cubicBezTo>
                  <a:pt x="22435" y="2736"/>
                  <a:pt x="22098" y="2771"/>
                  <a:pt x="21783" y="2806"/>
                </a:cubicBezTo>
                <a:cubicBezTo>
                  <a:pt x="20689" y="1118"/>
                  <a:pt x="18780" y="0"/>
                  <a:pt x="166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684" name="Shape 684"/>
        <p:cNvGrpSpPr/>
        <p:nvPr/>
      </p:nvGrpSpPr>
      <p:grpSpPr>
        <a:xfrm>
          <a:off x="0" y="0"/>
          <a:ext cx="0" cy="0"/>
          <a:chOff x="0" y="0"/>
          <a:chExt cx="0" cy="0"/>
        </a:xfrm>
      </p:grpSpPr>
      <p:sp>
        <p:nvSpPr>
          <p:cNvPr id="685" name="Google Shape;685;p20"/>
          <p:cNvSpPr txBox="1"/>
          <p:nvPr>
            <p:ph type="ctrTitle"/>
          </p:nvPr>
        </p:nvSpPr>
        <p:spPr>
          <a:xfrm>
            <a:off x="1434412" y="1827260"/>
            <a:ext cx="1906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900">
                <a:solidFill>
                  <a:schemeClr val="accent1"/>
                </a:solidFill>
              </a:defRPr>
            </a:lvl1pPr>
            <a:lvl2pPr lvl="1" rtl="0" algn="ctr">
              <a:spcBef>
                <a:spcPts val="0"/>
              </a:spcBef>
              <a:spcAft>
                <a:spcPts val="0"/>
              </a:spcAft>
              <a:buSzPts val="2200"/>
              <a:buFont typeface="Gaegu"/>
              <a:buNone/>
              <a:defRPr b="1" sz="2200">
                <a:latin typeface="Gaegu"/>
                <a:ea typeface="Gaegu"/>
                <a:cs typeface="Gaegu"/>
                <a:sym typeface="Gaegu"/>
              </a:defRPr>
            </a:lvl2pPr>
            <a:lvl3pPr lvl="2" rtl="0" algn="ctr">
              <a:spcBef>
                <a:spcPts val="0"/>
              </a:spcBef>
              <a:spcAft>
                <a:spcPts val="0"/>
              </a:spcAft>
              <a:buSzPts val="2200"/>
              <a:buFont typeface="Gaegu"/>
              <a:buNone/>
              <a:defRPr b="1" sz="2200">
                <a:latin typeface="Gaegu"/>
                <a:ea typeface="Gaegu"/>
                <a:cs typeface="Gaegu"/>
                <a:sym typeface="Gaegu"/>
              </a:defRPr>
            </a:lvl3pPr>
            <a:lvl4pPr lvl="3" rtl="0" algn="ctr">
              <a:spcBef>
                <a:spcPts val="0"/>
              </a:spcBef>
              <a:spcAft>
                <a:spcPts val="0"/>
              </a:spcAft>
              <a:buSzPts val="2200"/>
              <a:buFont typeface="Gaegu"/>
              <a:buNone/>
              <a:defRPr b="1" sz="2200">
                <a:latin typeface="Gaegu"/>
                <a:ea typeface="Gaegu"/>
                <a:cs typeface="Gaegu"/>
                <a:sym typeface="Gaegu"/>
              </a:defRPr>
            </a:lvl4pPr>
            <a:lvl5pPr lvl="4" rtl="0" algn="ctr">
              <a:spcBef>
                <a:spcPts val="0"/>
              </a:spcBef>
              <a:spcAft>
                <a:spcPts val="0"/>
              </a:spcAft>
              <a:buSzPts val="2200"/>
              <a:buFont typeface="Gaegu"/>
              <a:buNone/>
              <a:defRPr b="1" sz="2200">
                <a:latin typeface="Gaegu"/>
                <a:ea typeface="Gaegu"/>
                <a:cs typeface="Gaegu"/>
                <a:sym typeface="Gaegu"/>
              </a:defRPr>
            </a:lvl5pPr>
            <a:lvl6pPr lvl="5" rtl="0" algn="ctr">
              <a:spcBef>
                <a:spcPts val="0"/>
              </a:spcBef>
              <a:spcAft>
                <a:spcPts val="0"/>
              </a:spcAft>
              <a:buSzPts val="2200"/>
              <a:buFont typeface="Gaegu"/>
              <a:buNone/>
              <a:defRPr b="1" sz="2200">
                <a:latin typeface="Gaegu"/>
                <a:ea typeface="Gaegu"/>
                <a:cs typeface="Gaegu"/>
                <a:sym typeface="Gaegu"/>
              </a:defRPr>
            </a:lvl6pPr>
            <a:lvl7pPr lvl="6" rtl="0" algn="ctr">
              <a:spcBef>
                <a:spcPts val="0"/>
              </a:spcBef>
              <a:spcAft>
                <a:spcPts val="0"/>
              </a:spcAft>
              <a:buSzPts val="2200"/>
              <a:buFont typeface="Gaegu"/>
              <a:buNone/>
              <a:defRPr b="1" sz="2200">
                <a:latin typeface="Gaegu"/>
                <a:ea typeface="Gaegu"/>
                <a:cs typeface="Gaegu"/>
                <a:sym typeface="Gaegu"/>
              </a:defRPr>
            </a:lvl7pPr>
            <a:lvl8pPr lvl="7" rtl="0" algn="ctr">
              <a:spcBef>
                <a:spcPts val="0"/>
              </a:spcBef>
              <a:spcAft>
                <a:spcPts val="0"/>
              </a:spcAft>
              <a:buSzPts val="2200"/>
              <a:buFont typeface="Gaegu"/>
              <a:buNone/>
              <a:defRPr b="1" sz="2200">
                <a:latin typeface="Gaegu"/>
                <a:ea typeface="Gaegu"/>
                <a:cs typeface="Gaegu"/>
                <a:sym typeface="Gaegu"/>
              </a:defRPr>
            </a:lvl8pPr>
            <a:lvl9pPr lvl="8" rtl="0" algn="ctr">
              <a:spcBef>
                <a:spcPts val="0"/>
              </a:spcBef>
              <a:spcAft>
                <a:spcPts val="0"/>
              </a:spcAft>
              <a:buSzPts val="2200"/>
              <a:buFont typeface="Gaegu"/>
              <a:buNone/>
              <a:defRPr b="1" sz="2200">
                <a:latin typeface="Gaegu"/>
                <a:ea typeface="Gaegu"/>
                <a:cs typeface="Gaegu"/>
                <a:sym typeface="Gaegu"/>
              </a:defRPr>
            </a:lvl9pPr>
          </a:lstStyle>
          <a:p/>
        </p:txBody>
      </p:sp>
      <p:sp>
        <p:nvSpPr>
          <p:cNvPr id="686" name="Google Shape;686;p20"/>
          <p:cNvSpPr txBox="1"/>
          <p:nvPr>
            <p:ph idx="1" type="subTitle"/>
          </p:nvPr>
        </p:nvSpPr>
        <p:spPr>
          <a:xfrm>
            <a:off x="1422088" y="2273688"/>
            <a:ext cx="19311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7" name="Google Shape;687;p20"/>
          <p:cNvSpPr txBox="1"/>
          <p:nvPr>
            <p:ph idx="2" type="ctrTitle"/>
          </p:nvPr>
        </p:nvSpPr>
        <p:spPr>
          <a:xfrm>
            <a:off x="3602350" y="1823860"/>
            <a:ext cx="1906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900">
                <a:solidFill>
                  <a:schemeClr val="accent1"/>
                </a:solidFill>
              </a:defRPr>
            </a:lvl1pPr>
            <a:lvl2pPr lvl="1" rtl="0" algn="ctr">
              <a:spcBef>
                <a:spcPts val="0"/>
              </a:spcBef>
              <a:spcAft>
                <a:spcPts val="0"/>
              </a:spcAft>
              <a:buSzPts val="2200"/>
              <a:buFont typeface="Gaegu"/>
              <a:buNone/>
              <a:defRPr b="1" sz="2200">
                <a:latin typeface="Gaegu"/>
                <a:ea typeface="Gaegu"/>
                <a:cs typeface="Gaegu"/>
                <a:sym typeface="Gaegu"/>
              </a:defRPr>
            </a:lvl2pPr>
            <a:lvl3pPr lvl="2" rtl="0" algn="ctr">
              <a:spcBef>
                <a:spcPts val="0"/>
              </a:spcBef>
              <a:spcAft>
                <a:spcPts val="0"/>
              </a:spcAft>
              <a:buSzPts val="2200"/>
              <a:buFont typeface="Gaegu"/>
              <a:buNone/>
              <a:defRPr b="1" sz="2200">
                <a:latin typeface="Gaegu"/>
                <a:ea typeface="Gaegu"/>
                <a:cs typeface="Gaegu"/>
                <a:sym typeface="Gaegu"/>
              </a:defRPr>
            </a:lvl3pPr>
            <a:lvl4pPr lvl="3" rtl="0" algn="ctr">
              <a:spcBef>
                <a:spcPts val="0"/>
              </a:spcBef>
              <a:spcAft>
                <a:spcPts val="0"/>
              </a:spcAft>
              <a:buSzPts val="2200"/>
              <a:buFont typeface="Gaegu"/>
              <a:buNone/>
              <a:defRPr b="1" sz="2200">
                <a:latin typeface="Gaegu"/>
                <a:ea typeface="Gaegu"/>
                <a:cs typeface="Gaegu"/>
                <a:sym typeface="Gaegu"/>
              </a:defRPr>
            </a:lvl4pPr>
            <a:lvl5pPr lvl="4" rtl="0" algn="ctr">
              <a:spcBef>
                <a:spcPts val="0"/>
              </a:spcBef>
              <a:spcAft>
                <a:spcPts val="0"/>
              </a:spcAft>
              <a:buSzPts val="2200"/>
              <a:buFont typeface="Gaegu"/>
              <a:buNone/>
              <a:defRPr b="1" sz="2200">
                <a:latin typeface="Gaegu"/>
                <a:ea typeface="Gaegu"/>
                <a:cs typeface="Gaegu"/>
                <a:sym typeface="Gaegu"/>
              </a:defRPr>
            </a:lvl5pPr>
            <a:lvl6pPr lvl="5" rtl="0" algn="ctr">
              <a:spcBef>
                <a:spcPts val="0"/>
              </a:spcBef>
              <a:spcAft>
                <a:spcPts val="0"/>
              </a:spcAft>
              <a:buSzPts val="2200"/>
              <a:buFont typeface="Gaegu"/>
              <a:buNone/>
              <a:defRPr b="1" sz="2200">
                <a:latin typeface="Gaegu"/>
                <a:ea typeface="Gaegu"/>
                <a:cs typeface="Gaegu"/>
                <a:sym typeface="Gaegu"/>
              </a:defRPr>
            </a:lvl6pPr>
            <a:lvl7pPr lvl="6" rtl="0" algn="ctr">
              <a:spcBef>
                <a:spcPts val="0"/>
              </a:spcBef>
              <a:spcAft>
                <a:spcPts val="0"/>
              </a:spcAft>
              <a:buSzPts val="2200"/>
              <a:buFont typeface="Gaegu"/>
              <a:buNone/>
              <a:defRPr b="1" sz="2200">
                <a:latin typeface="Gaegu"/>
                <a:ea typeface="Gaegu"/>
                <a:cs typeface="Gaegu"/>
                <a:sym typeface="Gaegu"/>
              </a:defRPr>
            </a:lvl7pPr>
            <a:lvl8pPr lvl="7" rtl="0" algn="ctr">
              <a:spcBef>
                <a:spcPts val="0"/>
              </a:spcBef>
              <a:spcAft>
                <a:spcPts val="0"/>
              </a:spcAft>
              <a:buSzPts val="2200"/>
              <a:buFont typeface="Gaegu"/>
              <a:buNone/>
              <a:defRPr b="1" sz="2200">
                <a:latin typeface="Gaegu"/>
                <a:ea typeface="Gaegu"/>
                <a:cs typeface="Gaegu"/>
                <a:sym typeface="Gaegu"/>
              </a:defRPr>
            </a:lvl8pPr>
            <a:lvl9pPr lvl="8" rtl="0" algn="ctr">
              <a:spcBef>
                <a:spcPts val="0"/>
              </a:spcBef>
              <a:spcAft>
                <a:spcPts val="0"/>
              </a:spcAft>
              <a:buSzPts val="2200"/>
              <a:buFont typeface="Gaegu"/>
              <a:buNone/>
              <a:defRPr b="1" sz="2200">
                <a:latin typeface="Gaegu"/>
                <a:ea typeface="Gaegu"/>
                <a:cs typeface="Gaegu"/>
                <a:sym typeface="Gaegu"/>
              </a:defRPr>
            </a:lvl9pPr>
          </a:lstStyle>
          <a:p/>
        </p:txBody>
      </p:sp>
      <p:sp>
        <p:nvSpPr>
          <p:cNvPr id="688" name="Google Shape;688;p20"/>
          <p:cNvSpPr txBox="1"/>
          <p:nvPr>
            <p:ph idx="3" type="subTitle"/>
          </p:nvPr>
        </p:nvSpPr>
        <p:spPr>
          <a:xfrm>
            <a:off x="3581649" y="22737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9" name="Google Shape;689;p20"/>
          <p:cNvSpPr txBox="1"/>
          <p:nvPr>
            <p:ph idx="4" type="ctrTitle"/>
          </p:nvPr>
        </p:nvSpPr>
        <p:spPr>
          <a:xfrm>
            <a:off x="5770300" y="1823885"/>
            <a:ext cx="1906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900">
                <a:solidFill>
                  <a:schemeClr val="accent1"/>
                </a:solidFill>
              </a:defRPr>
            </a:lvl1pPr>
            <a:lvl2pPr lvl="1" rtl="0" algn="ctr">
              <a:spcBef>
                <a:spcPts val="0"/>
              </a:spcBef>
              <a:spcAft>
                <a:spcPts val="0"/>
              </a:spcAft>
              <a:buSzPts val="2200"/>
              <a:buFont typeface="Gaegu"/>
              <a:buNone/>
              <a:defRPr b="1" sz="2200">
                <a:latin typeface="Gaegu"/>
                <a:ea typeface="Gaegu"/>
                <a:cs typeface="Gaegu"/>
                <a:sym typeface="Gaegu"/>
              </a:defRPr>
            </a:lvl2pPr>
            <a:lvl3pPr lvl="2" rtl="0" algn="ctr">
              <a:spcBef>
                <a:spcPts val="0"/>
              </a:spcBef>
              <a:spcAft>
                <a:spcPts val="0"/>
              </a:spcAft>
              <a:buSzPts val="2200"/>
              <a:buFont typeface="Gaegu"/>
              <a:buNone/>
              <a:defRPr b="1" sz="2200">
                <a:latin typeface="Gaegu"/>
                <a:ea typeface="Gaegu"/>
                <a:cs typeface="Gaegu"/>
                <a:sym typeface="Gaegu"/>
              </a:defRPr>
            </a:lvl3pPr>
            <a:lvl4pPr lvl="3" rtl="0" algn="ctr">
              <a:spcBef>
                <a:spcPts val="0"/>
              </a:spcBef>
              <a:spcAft>
                <a:spcPts val="0"/>
              </a:spcAft>
              <a:buSzPts val="2200"/>
              <a:buFont typeface="Gaegu"/>
              <a:buNone/>
              <a:defRPr b="1" sz="2200">
                <a:latin typeface="Gaegu"/>
                <a:ea typeface="Gaegu"/>
                <a:cs typeface="Gaegu"/>
                <a:sym typeface="Gaegu"/>
              </a:defRPr>
            </a:lvl4pPr>
            <a:lvl5pPr lvl="4" rtl="0" algn="ctr">
              <a:spcBef>
                <a:spcPts val="0"/>
              </a:spcBef>
              <a:spcAft>
                <a:spcPts val="0"/>
              </a:spcAft>
              <a:buSzPts val="2200"/>
              <a:buFont typeface="Gaegu"/>
              <a:buNone/>
              <a:defRPr b="1" sz="2200">
                <a:latin typeface="Gaegu"/>
                <a:ea typeface="Gaegu"/>
                <a:cs typeface="Gaegu"/>
                <a:sym typeface="Gaegu"/>
              </a:defRPr>
            </a:lvl5pPr>
            <a:lvl6pPr lvl="5" rtl="0" algn="ctr">
              <a:spcBef>
                <a:spcPts val="0"/>
              </a:spcBef>
              <a:spcAft>
                <a:spcPts val="0"/>
              </a:spcAft>
              <a:buSzPts val="2200"/>
              <a:buFont typeface="Gaegu"/>
              <a:buNone/>
              <a:defRPr b="1" sz="2200">
                <a:latin typeface="Gaegu"/>
                <a:ea typeface="Gaegu"/>
                <a:cs typeface="Gaegu"/>
                <a:sym typeface="Gaegu"/>
              </a:defRPr>
            </a:lvl6pPr>
            <a:lvl7pPr lvl="6" rtl="0" algn="ctr">
              <a:spcBef>
                <a:spcPts val="0"/>
              </a:spcBef>
              <a:spcAft>
                <a:spcPts val="0"/>
              </a:spcAft>
              <a:buSzPts val="2200"/>
              <a:buFont typeface="Gaegu"/>
              <a:buNone/>
              <a:defRPr b="1" sz="2200">
                <a:latin typeface="Gaegu"/>
                <a:ea typeface="Gaegu"/>
                <a:cs typeface="Gaegu"/>
                <a:sym typeface="Gaegu"/>
              </a:defRPr>
            </a:lvl7pPr>
            <a:lvl8pPr lvl="7" rtl="0" algn="ctr">
              <a:spcBef>
                <a:spcPts val="0"/>
              </a:spcBef>
              <a:spcAft>
                <a:spcPts val="0"/>
              </a:spcAft>
              <a:buSzPts val="2200"/>
              <a:buFont typeface="Gaegu"/>
              <a:buNone/>
              <a:defRPr b="1" sz="2200">
                <a:latin typeface="Gaegu"/>
                <a:ea typeface="Gaegu"/>
                <a:cs typeface="Gaegu"/>
                <a:sym typeface="Gaegu"/>
              </a:defRPr>
            </a:lvl8pPr>
            <a:lvl9pPr lvl="8" rtl="0" algn="ctr">
              <a:spcBef>
                <a:spcPts val="0"/>
              </a:spcBef>
              <a:spcAft>
                <a:spcPts val="0"/>
              </a:spcAft>
              <a:buSzPts val="2200"/>
              <a:buFont typeface="Gaegu"/>
              <a:buNone/>
              <a:defRPr b="1" sz="2200">
                <a:latin typeface="Gaegu"/>
                <a:ea typeface="Gaegu"/>
                <a:cs typeface="Gaegu"/>
                <a:sym typeface="Gaegu"/>
              </a:defRPr>
            </a:lvl9pPr>
          </a:lstStyle>
          <a:p/>
        </p:txBody>
      </p:sp>
      <p:sp>
        <p:nvSpPr>
          <p:cNvPr id="690" name="Google Shape;690;p20"/>
          <p:cNvSpPr txBox="1"/>
          <p:nvPr>
            <p:ph idx="5" type="subTitle"/>
          </p:nvPr>
        </p:nvSpPr>
        <p:spPr>
          <a:xfrm>
            <a:off x="5770300" y="2273700"/>
            <a:ext cx="19893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91" name="Google Shape;691;p20"/>
          <p:cNvSpPr txBox="1"/>
          <p:nvPr>
            <p:ph idx="6" type="ctrTitle"/>
          </p:nvPr>
        </p:nvSpPr>
        <p:spPr>
          <a:xfrm>
            <a:off x="1434412" y="3505385"/>
            <a:ext cx="1906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900">
                <a:solidFill>
                  <a:schemeClr val="accent1"/>
                </a:solidFill>
              </a:defRPr>
            </a:lvl1pPr>
            <a:lvl2pPr lvl="1" rtl="0" algn="ctr">
              <a:spcBef>
                <a:spcPts val="0"/>
              </a:spcBef>
              <a:spcAft>
                <a:spcPts val="0"/>
              </a:spcAft>
              <a:buSzPts val="2200"/>
              <a:buFont typeface="Gaegu"/>
              <a:buNone/>
              <a:defRPr b="1" sz="2200">
                <a:latin typeface="Gaegu"/>
                <a:ea typeface="Gaegu"/>
                <a:cs typeface="Gaegu"/>
                <a:sym typeface="Gaegu"/>
              </a:defRPr>
            </a:lvl2pPr>
            <a:lvl3pPr lvl="2" rtl="0" algn="ctr">
              <a:spcBef>
                <a:spcPts val="0"/>
              </a:spcBef>
              <a:spcAft>
                <a:spcPts val="0"/>
              </a:spcAft>
              <a:buSzPts val="2200"/>
              <a:buFont typeface="Gaegu"/>
              <a:buNone/>
              <a:defRPr b="1" sz="2200">
                <a:latin typeface="Gaegu"/>
                <a:ea typeface="Gaegu"/>
                <a:cs typeface="Gaegu"/>
                <a:sym typeface="Gaegu"/>
              </a:defRPr>
            </a:lvl3pPr>
            <a:lvl4pPr lvl="3" rtl="0" algn="ctr">
              <a:spcBef>
                <a:spcPts val="0"/>
              </a:spcBef>
              <a:spcAft>
                <a:spcPts val="0"/>
              </a:spcAft>
              <a:buSzPts val="2200"/>
              <a:buFont typeface="Gaegu"/>
              <a:buNone/>
              <a:defRPr b="1" sz="2200">
                <a:latin typeface="Gaegu"/>
                <a:ea typeface="Gaegu"/>
                <a:cs typeface="Gaegu"/>
                <a:sym typeface="Gaegu"/>
              </a:defRPr>
            </a:lvl4pPr>
            <a:lvl5pPr lvl="4" rtl="0" algn="ctr">
              <a:spcBef>
                <a:spcPts val="0"/>
              </a:spcBef>
              <a:spcAft>
                <a:spcPts val="0"/>
              </a:spcAft>
              <a:buSzPts val="2200"/>
              <a:buFont typeface="Gaegu"/>
              <a:buNone/>
              <a:defRPr b="1" sz="2200">
                <a:latin typeface="Gaegu"/>
                <a:ea typeface="Gaegu"/>
                <a:cs typeface="Gaegu"/>
                <a:sym typeface="Gaegu"/>
              </a:defRPr>
            </a:lvl5pPr>
            <a:lvl6pPr lvl="5" rtl="0" algn="ctr">
              <a:spcBef>
                <a:spcPts val="0"/>
              </a:spcBef>
              <a:spcAft>
                <a:spcPts val="0"/>
              </a:spcAft>
              <a:buSzPts val="2200"/>
              <a:buFont typeface="Gaegu"/>
              <a:buNone/>
              <a:defRPr b="1" sz="2200">
                <a:latin typeface="Gaegu"/>
                <a:ea typeface="Gaegu"/>
                <a:cs typeface="Gaegu"/>
                <a:sym typeface="Gaegu"/>
              </a:defRPr>
            </a:lvl6pPr>
            <a:lvl7pPr lvl="6" rtl="0" algn="ctr">
              <a:spcBef>
                <a:spcPts val="0"/>
              </a:spcBef>
              <a:spcAft>
                <a:spcPts val="0"/>
              </a:spcAft>
              <a:buSzPts val="2200"/>
              <a:buFont typeface="Gaegu"/>
              <a:buNone/>
              <a:defRPr b="1" sz="2200">
                <a:latin typeface="Gaegu"/>
                <a:ea typeface="Gaegu"/>
                <a:cs typeface="Gaegu"/>
                <a:sym typeface="Gaegu"/>
              </a:defRPr>
            </a:lvl7pPr>
            <a:lvl8pPr lvl="7" rtl="0" algn="ctr">
              <a:spcBef>
                <a:spcPts val="0"/>
              </a:spcBef>
              <a:spcAft>
                <a:spcPts val="0"/>
              </a:spcAft>
              <a:buSzPts val="2200"/>
              <a:buFont typeface="Gaegu"/>
              <a:buNone/>
              <a:defRPr b="1" sz="2200">
                <a:latin typeface="Gaegu"/>
                <a:ea typeface="Gaegu"/>
                <a:cs typeface="Gaegu"/>
                <a:sym typeface="Gaegu"/>
              </a:defRPr>
            </a:lvl8pPr>
            <a:lvl9pPr lvl="8" rtl="0" algn="ctr">
              <a:spcBef>
                <a:spcPts val="0"/>
              </a:spcBef>
              <a:spcAft>
                <a:spcPts val="0"/>
              </a:spcAft>
              <a:buSzPts val="2200"/>
              <a:buFont typeface="Gaegu"/>
              <a:buNone/>
              <a:defRPr b="1" sz="2200">
                <a:latin typeface="Gaegu"/>
                <a:ea typeface="Gaegu"/>
                <a:cs typeface="Gaegu"/>
                <a:sym typeface="Gaegu"/>
              </a:defRPr>
            </a:lvl9pPr>
          </a:lstStyle>
          <a:p/>
        </p:txBody>
      </p:sp>
      <p:sp>
        <p:nvSpPr>
          <p:cNvPr id="692" name="Google Shape;692;p20"/>
          <p:cNvSpPr txBox="1"/>
          <p:nvPr>
            <p:ph idx="7" type="subTitle"/>
          </p:nvPr>
        </p:nvSpPr>
        <p:spPr>
          <a:xfrm>
            <a:off x="1434375" y="40280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93" name="Google Shape;693;p20"/>
          <p:cNvSpPr txBox="1"/>
          <p:nvPr>
            <p:ph idx="8" type="ctrTitle"/>
          </p:nvPr>
        </p:nvSpPr>
        <p:spPr>
          <a:xfrm>
            <a:off x="3602350" y="3501985"/>
            <a:ext cx="1906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900">
                <a:solidFill>
                  <a:schemeClr val="accent1"/>
                </a:solidFill>
              </a:defRPr>
            </a:lvl1pPr>
            <a:lvl2pPr lvl="1" rtl="0" algn="ctr">
              <a:spcBef>
                <a:spcPts val="0"/>
              </a:spcBef>
              <a:spcAft>
                <a:spcPts val="0"/>
              </a:spcAft>
              <a:buSzPts val="2200"/>
              <a:buFont typeface="Gaegu"/>
              <a:buNone/>
              <a:defRPr b="1" sz="2200">
                <a:latin typeface="Gaegu"/>
                <a:ea typeface="Gaegu"/>
                <a:cs typeface="Gaegu"/>
                <a:sym typeface="Gaegu"/>
              </a:defRPr>
            </a:lvl2pPr>
            <a:lvl3pPr lvl="2" rtl="0" algn="ctr">
              <a:spcBef>
                <a:spcPts val="0"/>
              </a:spcBef>
              <a:spcAft>
                <a:spcPts val="0"/>
              </a:spcAft>
              <a:buSzPts val="2200"/>
              <a:buFont typeface="Gaegu"/>
              <a:buNone/>
              <a:defRPr b="1" sz="2200">
                <a:latin typeface="Gaegu"/>
                <a:ea typeface="Gaegu"/>
                <a:cs typeface="Gaegu"/>
                <a:sym typeface="Gaegu"/>
              </a:defRPr>
            </a:lvl3pPr>
            <a:lvl4pPr lvl="3" rtl="0" algn="ctr">
              <a:spcBef>
                <a:spcPts val="0"/>
              </a:spcBef>
              <a:spcAft>
                <a:spcPts val="0"/>
              </a:spcAft>
              <a:buSzPts val="2200"/>
              <a:buFont typeface="Gaegu"/>
              <a:buNone/>
              <a:defRPr b="1" sz="2200">
                <a:latin typeface="Gaegu"/>
                <a:ea typeface="Gaegu"/>
                <a:cs typeface="Gaegu"/>
                <a:sym typeface="Gaegu"/>
              </a:defRPr>
            </a:lvl4pPr>
            <a:lvl5pPr lvl="4" rtl="0" algn="ctr">
              <a:spcBef>
                <a:spcPts val="0"/>
              </a:spcBef>
              <a:spcAft>
                <a:spcPts val="0"/>
              </a:spcAft>
              <a:buSzPts val="2200"/>
              <a:buFont typeface="Gaegu"/>
              <a:buNone/>
              <a:defRPr b="1" sz="2200">
                <a:latin typeface="Gaegu"/>
                <a:ea typeface="Gaegu"/>
                <a:cs typeface="Gaegu"/>
                <a:sym typeface="Gaegu"/>
              </a:defRPr>
            </a:lvl5pPr>
            <a:lvl6pPr lvl="5" rtl="0" algn="ctr">
              <a:spcBef>
                <a:spcPts val="0"/>
              </a:spcBef>
              <a:spcAft>
                <a:spcPts val="0"/>
              </a:spcAft>
              <a:buSzPts val="2200"/>
              <a:buFont typeface="Gaegu"/>
              <a:buNone/>
              <a:defRPr b="1" sz="2200">
                <a:latin typeface="Gaegu"/>
                <a:ea typeface="Gaegu"/>
                <a:cs typeface="Gaegu"/>
                <a:sym typeface="Gaegu"/>
              </a:defRPr>
            </a:lvl6pPr>
            <a:lvl7pPr lvl="6" rtl="0" algn="ctr">
              <a:spcBef>
                <a:spcPts val="0"/>
              </a:spcBef>
              <a:spcAft>
                <a:spcPts val="0"/>
              </a:spcAft>
              <a:buSzPts val="2200"/>
              <a:buFont typeface="Gaegu"/>
              <a:buNone/>
              <a:defRPr b="1" sz="2200">
                <a:latin typeface="Gaegu"/>
                <a:ea typeface="Gaegu"/>
                <a:cs typeface="Gaegu"/>
                <a:sym typeface="Gaegu"/>
              </a:defRPr>
            </a:lvl7pPr>
            <a:lvl8pPr lvl="7" rtl="0" algn="ctr">
              <a:spcBef>
                <a:spcPts val="0"/>
              </a:spcBef>
              <a:spcAft>
                <a:spcPts val="0"/>
              </a:spcAft>
              <a:buSzPts val="2200"/>
              <a:buFont typeface="Gaegu"/>
              <a:buNone/>
              <a:defRPr b="1" sz="2200">
                <a:latin typeface="Gaegu"/>
                <a:ea typeface="Gaegu"/>
                <a:cs typeface="Gaegu"/>
                <a:sym typeface="Gaegu"/>
              </a:defRPr>
            </a:lvl8pPr>
            <a:lvl9pPr lvl="8" rtl="0" algn="ctr">
              <a:spcBef>
                <a:spcPts val="0"/>
              </a:spcBef>
              <a:spcAft>
                <a:spcPts val="0"/>
              </a:spcAft>
              <a:buSzPts val="2200"/>
              <a:buFont typeface="Gaegu"/>
              <a:buNone/>
              <a:defRPr b="1" sz="2200">
                <a:latin typeface="Gaegu"/>
                <a:ea typeface="Gaegu"/>
                <a:cs typeface="Gaegu"/>
                <a:sym typeface="Gaegu"/>
              </a:defRPr>
            </a:lvl9pPr>
          </a:lstStyle>
          <a:p/>
        </p:txBody>
      </p:sp>
      <p:sp>
        <p:nvSpPr>
          <p:cNvPr id="694" name="Google Shape;694;p20"/>
          <p:cNvSpPr txBox="1"/>
          <p:nvPr>
            <p:ph idx="9" type="subTitle"/>
          </p:nvPr>
        </p:nvSpPr>
        <p:spPr>
          <a:xfrm>
            <a:off x="3540262" y="4028025"/>
            <a:ext cx="19893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95" name="Google Shape;695;p20"/>
          <p:cNvSpPr txBox="1"/>
          <p:nvPr>
            <p:ph idx="13" type="ctrTitle"/>
          </p:nvPr>
        </p:nvSpPr>
        <p:spPr>
          <a:xfrm>
            <a:off x="5770300" y="3502010"/>
            <a:ext cx="1906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900">
                <a:solidFill>
                  <a:schemeClr val="accent1"/>
                </a:solidFill>
              </a:defRPr>
            </a:lvl1pPr>
            <a:lvl2pPr lvl="1" rtl="0" algn="ctr">
              <a:spcBef>
                <a:spcPts val="0"/>
              </a:spcBef>
              <a:spcAft>
                <a:spcPts val="0"/>
              </a:spcAft>
              <a:buSzPts val="2200"/>
              <a:buFont typeface="Gaegu"/>
              <a:buNone/>
              <a:defRPr b="1" sz="2200">
                <a:latin typeface="Gaegu"/>
                <a:ea typeface="Gaegu"/>
                <a:cs typeface="Gaegu"/>
                <a:sym typeface="Gaegu"/>
              </a:defRPr>
            </a:lvl2pPr>
            <a:lvl3pPr lvl="2" rtl="0" algn="ctr">
              <a:spcBef>
                <a:spcPts val="0"/>
              </a:spcBef>
              <a:spcAft>
                <a:spcPts val="0"/>
              </a:spcAft>
              <a:buSzPts val="2200"/>
              <a:buFont typeface="Gaegu"/>
              <a:buNone/>
              <a:defRPr b="1" sz="2200">
                <a:latin typeface="Gaegu"/>
                <a:ea typeface="Gaegu"/>
                <a:cs typeface="Gaegu"/>
                <a:sym typeface="Gaegu"/>
              </a:defRPr>
            </a:lvl3pPr>
            <a:lvl4pPr lvl="3" rtl="0" algn="ctr">
              <a:spcBef>
                <a:spcPts val="0"/>
              </a:spcBef>
              <a:spcAft>
                <a:spcPts val="0"/>
              </a:spcAft>
              <a:buSzPts val="2200"/>
              <a:buFont typeface="Gaegu"/>
              <a:buNone/>
              <a:defRPr b="1" sz="2200">
                <a:latin typeface="Gaegu"/>
                <a:ea typeface="Gaegu"/>
                <a:cs typeface="Gaegu"/>
                <a:sym typeface="Gaegu"/>
              </a:defRPr>
            </a:lvl4pPr>
            <a:lvl5pPr lvl="4" rtl="0" algn="ctr">
              <a:spcBef>
                <a:spcPts val="0"/>
              </a:spcBef>
              <a:spcAft>
                <a:spcPts val="0"/>
              </a:spcAft>
              <a:buSzPts val="2200"/>
              <a:buFont typeface="Gaegu"/>
              <a:buNone/>
              <a:defRPr b="1" sz="2200">
                <a:latin typeface="Gaegu"/>
                <a:ea typeface="Gaegu"/>
                <a:cs typeface="Gaegu"/>
                <a:sym typeface="Gaegu"/>
              </a:defRPr>
            </a:lvl5pPr>
            <a:lvl6pPr lvl="5" rtl="0" algn="ctr">
              <a:spcBef>
                <a:spcPts val="0"/>
              </a:spcBef>
              <a:spcAft>
                <a:spcPts val="0"/>
              </a:spcAft>
              <a:buSzPts val="2200"/>
              <a:buFont typeface="Gaegu"/>
              <a:buNone/>
              <a:defRPr b="1" sz="2200">
                <a:latin typeface="Gaegu"/>
                <a:ea typeface="Gaegu"/>
                <a:cs typeface="Gaegu"/>
                <a:sym typeface="Gaegu"/>
              </a:defRPr>
            </a:lvl6pPr>
            <a:lvl7pPr lvl="6" rtl="0" algn="ctr">
              <a:spcBef>
                <a:spcPts val="0"/>
              </a:spcBef>
              <a:spcAft>
                <a:spcPts val="0"/>
              </a:spcAft>
              <a:buSzPts val="2200"/>
              <a:buFont typeface="Gaegu"/>
              <a:buNone/>
              <a:defRPr b="1" sz="2200">
                <a:latin typeface="Gaegu"/>
                <a:ea typeface="Gaegu"/>
                <a:cs typeface="Gaegu"/>
                <a:sym typeface="Gaegu"/>
              </a:defRPr>
            </a:lvl7pPr>
            <a:lvl8pPr lvl="7" rtl="0" algn="ctr">
              <a:spcBef>
                <a:spcPts val="0"/>
              </a:spcBef>
              <a:spcAft>
                <a:spcPts val="0"/>
              </a:spcAft>
              <a:buSzPts val="2200"/>
              <a:buFont typeface="Gaegu"/>
              <a:buNone/>
              <a:defRPr b="1" sz="2200">
                <a:latin typeface="Gaegu"/>
                <a:ea typeface="Gaegu"/>
                <a:cs typeface="Gaegu"/>
                <a:sym typeface="Gaegu"/>
              </a:defRPr>
            </a:lvl8pPr>
            <a:lvl9pPr lvl="8" rtl="0" algn="ctr">
              <a:spcBef>
                <a:spcPts val="0"/>
              </a:spcBef>
              <a:spcAft>
                <a:spcPts val="0"/>
              </a:spcAft>
              <a:buSzPts val="2200"/>
              <a:buFont typeface="Gaegu"/>
              <a:buNone/>
              <a:defRPr b="1" sz="2200">
                <a:latin typeface="Gaegu"/>
                <a:ea typeface="Gaegu"/>
                <a:cs typeface="Gaegu"/>
                <a:sym typeface="Gaegu"/>
              </a:defRPr>
            </a:lvl9pPr>
          </a:lstStyle>
          <a:p/>
        </p:txBody>
      </p:sp>
      <p:sp>
        <p:nvSpPr>
          <p:cNvPr id="696" name="Google Shape;696;p20"/>
          <p:cNvSpPr txBox="1"/>
          <p:nvPr>
            <p:ph idx="14" type="subTitle"/>
          </p:nvPr>
        </p:nvSpPr>
        <p:spPr>
          <a:xfrm>
            <a:off x="5728913" y="4028013"/>
            <a:ext cx="19893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97" name="Google Shape;697;p20"/>
          <p:cNvSpPr txBox="1"/>
          <p:nvPr>
            <p:ph idx="15"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98" name="Google Shape;698;p20"/>
          <p:cNvGrpSpPr/>
          <p:nvPr/>
        </p:nvGrpSpPr>
        <p:grpSpPr>
          <a:xfrm flipH="1">
            <a:off x="184354" y="639223"/>
            <a:ext cx="8736218" cy="4284853"/>
            <a:chOff x="-1757057" y="639791"/>
            <a:chExt cx="8063705" cy="4035841"/>
          </a:xfrm>
        </p:grpSpPr>
        <p:sp>
          <p:nvSpPr>
            <p:cNvPr id="699" name="Google Shape;699;p20"/>
            <p:cNvSpPr/>
            <p:nvPr/>
          </p:nvSpPr>
          <p:spPr>
            <a:xfrm>
              <a:off x="-1757057" y="4335508"/>
              <a:ext cx="875325" cy="340125"/>
            </a:xfrm>
            <a:custGeom>
              <a:rect b="b" l="l" r="r" t="t"/>
              <a:pathLst>
                <a:path extrusionOk="0" h="13605" w="35013">
                  <a:moveTo>
                    <a:pt x="34984" y="0"/>
                  </a:moveTo>
                  <a:cubicBezTo>
                    <a:pt x="14233" y="4792"/>
                    <a:pt x="579" y="12004"/>
                    <a:pt x="451" y="12082"/>
                  </a:cubicBezTo>
                  <a:lnTo>
                    <a:pt x="458" y="12090"/>
                  </a:lnTo>
                  <a:cubicBezTo>
                    <a:pt x="222" y="12218"/>
                    <a:pt x="58" y="12461"/>
                    <a:pt x="36" y="12747"/>
                  </a:cubicBezTo>
                  <a:cubicBezTo>
                    <a:pt x="1" y="13189"/>
                    <a:pt x="344" y="13575"/>
                    <a:pt x="779" y="13603"/>
                  </a:cubicBezTo>
                  <a:cubicBezTo>
                    <a:pt x="790" y="13604"/>
                    <a:pt x="802" y="13604"/>
                    <a:pt x="813" y="13604"/>
                  </a:cubicBezTo>
                  <a:cubicBezTo>
                    <a:pt x="979" y="13604"/>
                    <a:pt x="1138" y="13555"/>
                    <a:pt x="1272" y="13475"/>
                  </a:cubicBezTo>
                  <a:cubicBezTo>
                    <a:pt x="1272" y="13475"/>
                    <a:pt x="1279" y="13468"/>
                    <a:pt x="1300" y="13454"/>
                  </a:cubicBezTo>
                  <a:lnTo>
                    <a:pt x="1308" y="13454"/>
                  </a:lnTo>
                  <a:cubicBezTo>
                    <a:pt x="1665" y="13232"/>
                    <a:pt x="4914" y="11140"/>
                    <a:pt x="10334" y="8583"/>
                  </a:cubicBezTo>
                  <a:cubicBezTo>
                    <a:pt x="15604" y="6106"/>
                    <a:pt x="24173" y="2614"/>
                    <a:pt x="35013" y="114"/>
                  </a:cubicBezTo>
                  <a:lnTo>
                    <a:pt x="34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
            <p:cNvSpPr/>
            <p:nvPr/>
          </p:nvSpPr>
          <p:spPr>
            <a:xfrm>
              <a:off x="-1535595" y="4178295"/>
              <a:ext cx="432400" cy="168225"/>
            </a:xfrm>
            <a:custGeom>
              <a:rect b="b" l="l" r="r" t="t"/>
              <a:pathLst>
                <a:path extrusionOk="0" h="6729" w="17296">
                  <a:moveTo>
                    <a:pt x="17289" y="0"/>
                  </a:moveTo>
                  <a:cubicBezTo>
                    <a:pt x="7034" y="2371"/>
                    <a:pt x="286" y="5934"/>
                    <a:pt x="222" y="5970"/>
                  </a:cubicBezTo>
                  <a:lnTo>
                    <a:pt x="222" y="5977"/>
                  </a:lnTo>
                  <a:cubicBezTo>
                    <a:pt x="108" y="6041"/>
                    <a:pt x="29" y="6156"/>
                    <a:pt x="15" y="6299"/>
                  </a:cubicBezTo>
                  <a:cubicBezTo>
                    <a:pt x="1" y="6527"/>
                    <a:pt x="165" y="6713"/>
                    <a:pt x="386" y="6727"/>
                  </a:cubicBezTo>
                  <a:cubicBezTo>
                    <a:pt x="397" y="6728"/>
                    <a:pt x="408" y="6728"/>
                    <a:pt x="418" y="6728"/>
                  </a:cubicBezTo>
                  <a:cubicBezTo>
                    <a:pt x="491" y="6728"/>
                    <a:pt x="559" y="6706"/>
                    <a:pt x="622" y="6663"/>
                  </a:cubicBezTo>
                  <a:cubicBezTo>
                    <a:pt x="622" y="6663"/>
                    <a:pt x="629" y="6663"/>
                    <a:pt x="643" y="6656"/>
                  </a:cubicBezTo>
                  <a:cubicBezTo>
                    <a:pt x="815" y="6541"/>
                    <a:pt x="2421" y="5499"/>
                    <a:pt x="5099" y="4242"/>
                  </a:cubicBezTo>
                  <a:cubicBezTo>
                    <a:pt x="7706" y="3014"/>
                    <a:pt x="11940" y="1293"/>
                    <a:pt x="17296" y="50"/>
                  </a:cubicBezTo>
                  <a:lnTo>
                    <a:pt x="1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0"/>
            <p:cNvSpPr/>
            <p:nvPr/>
          </p:nvSpPr>
          <p:spPr>
            <a:xfrm>
              <a:off x="6238624"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0"/>
            <p:cNvSpPr/>
            <p:nvPr/>
          </p:nvSpPr>
          <p:spPr>
            <a:xfrm>
              <a:off x="5935613"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0"/>
            <p:cNvSpPr/>
            <p:nvPr/>
          </p:nvSpPr>
          <p:spPr>
            <a:xfrm>
              <a:off x="-1099239" y="312526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p:nvPr/>
          </p:nvSpPr>
          <p:spPr>
            <a:xfrm>
              <a:off x="-1442270" y="815931"/>
              <a:ext cx="49475" cy="43700"/>
            </a:xfrm>
            <a:custGeom>
              <a:rect b="b" l="l" r="r" t="t"/>
              <a:pathLst>
                <a:path extrusionOk="0" h="1748" w="1979">
                  <a:moveTo>
                    <a:pt x="990" y="0"/>
                  </a:moveTo>
                  <a:cubicBezTo>
                    <a:pt x="727" y="0"/>
                    <a:pt x="466" y="121"/>
                    <a:pt x="293" y="345"/>
                  </a:cubicBezTo>
                  <a:cubicBezTo>
                    <a:pt x="1" y="731"/>
                    <a:pt x="79" y="1273"/>
                    <a:pt x="465" y="1573"/>
                  </a:cubicBezTo>
                  <a:cubicBezTo>
                    <a:pt x="620" y="1691"/>
                    <a:pt x="804" y="1748"/>
                    <a:pt x="987" y="1748"/>
                  </a:cubicBezTo>
                  <a:cubicBezTo>
                    <a:pt x="1251" y="1748"/>
                    <a:pt x="1513" y="1629"/>
                    <a:pt x="1686" y="1402"/>
                  </a:cubicBezTo>
                  <a:cubicBezTo>
                    <a:pt x="1979" y="1016"/>
                    <a:pt x="1900" y="474"/>
                    <a:pt x="1514" y="181"/>
                  </a:cubicBezTo>
                  <a:cubicBezTo>
                    <a:pt x="1357" y="58"/>
                    <a:pt x="1173" y="0"/>
                    <a:pt x="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0"/>
            <p:cNvSpPr/>
            <p:nvPr/>
          </p:nvSpPr>
          <p:spPr>
            <a:xfrm>
              <a:off x="6207548"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0"/>
            <p:cNvSpPr/>
            <p:nvPr/>
          </p:nvSpPr>
          <p:spPr>
            <a:xfrm>
              <a:off x="-1665648"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p:nvPr/>
          </p:nvSpPr>
          <p:spPr>
            <a:xfrm>
              <a:off x="-1293903" y="639791"/>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0"/>
            <p:cNvSpPr/>
            <p:nvPr/>
          </p:nvSpPr>
          <p:spPr>
            <a:xfrm>
              <a:off x="5951029" y="2982978"/>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p:nvPr/>
          </p:nvSpPr>
          <p:spPr>
            <a:xfrm>
              <a:off x="5514677" y="2930792"/>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1176139" y="285971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p:nvPr/>
          </p:nvSpPr>
          <p:spPr>
            <a:xfrm>
              <a:off x="6145658" y="1514103"/>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
            <p:cNvSpPr/>
            <p:nvPr/>
          </p:nvSpPr>
          <p:spPr>
            <a:xfrm>
              <a:off x="4954500" y="2904637"/>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0"/>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3440975" y="2237203"/>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5555732" y="2870827"/>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
          <p:cNvSpPr txBox="1"/>
          <p:nvPr>
            <p:ph type="title"/>
          </p:nvPr>
        </p:nvSpPr>
        <p:spPr>
          <a:xfrm>
            <a:off x="4375200" y="2175818"/>
            <a:ext cx="44571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9" name="Google Shape;149;p3"/>
          <p:cNvSpPr txBox="1"/>
          <p:nvPr>
            <p:ph idx="1" type="subTitle"/>
          </p:nvPr>
        </p:nvSpPr>
        <p:spPr>
          <a:xfrm>
            <a:off x="4375200" y="2921318"/>
            <a:ext cx="26331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b="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150" name="Google Shape;150;p3"/>
          <p:cNvSpPr txBox="1"/>
          <p:nvPr>
            <p:ph hasCustomPrompt="1" idx="2" type="title"/>
          </p:nvPr>
        </p:nvSpPr>
        <p:spPr>
          <a:xfrm>
            <a:off x="4375200" y="1665182"/>
            <a:ext cx="36516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5500"/>
              <a:buNone/>
              <a:defRPr sz="40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blipFill>
          <a:blip r:embed="rId2">
            <a:alphaModFix/>
          </a:blip>
          <a:stretch>
            <a:fillRect/>
          </a:stretch>
        </a:blipFill>
      </p:bgPr>
    </p:bg>
    <p:spTree>
      <p:nvGrpSpPr>
        <p:cNvPr id="721" name="Shape 721"/>
        <p:cNvGrpSpPr/>
        <p:nvPr/>
      </p:nvGrpSpPr>
      <p:grpSpPr>
        <a:xfrm>
          <a:off x="0" y="0"/>
          <a:ext cx="0" cy="0"/>
          <a:chOff x="0" y="0"/>
          <a:chExt cx="0" cy="0"/>
        </a:xfrm>
      </p:grpSpPr>
      <p:sp>
        <p:nvSpPr>
          <p:cNvPr id="722" name="Google Shape;722;p21"/>
          <p:cNvSpPr txBox="1"/>
          <p:nvPr>
            <p:ph type="title"/>
          </p:nvPr>
        </p:nvSpPr>
        <p:spPr>
          <a:xfrm>
            <a:off x="1884550" y="3444050"/>
            <a:ext cx="2532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b="1" sz="19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23" name="Google Shape;723;p21"/>
          <p:cNvSpPr txBox="1"/>
          <p:nvPr>
            <p:ph idx="1" type="subTitle"/>
          </p:nvPr>
        </p:nvSpPr>
        <p:spPr>
          <a:xfrm>
            <a:off x="1884551" y="3531950"/>
            <a:ext cx="2580000" cy="107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4" name="Google Shape;724;p21"/>
          <p:cNvSpPr txBox="1"/>
          <p:nvPr>
            <p:ph idx="2" type="title"/>
          </p:nvPr>
        </p:nvSpPr>
        <p:spPr>
          <a:xfrm>
            <a:off x="4679450" y="3444050"/>
            <a:ext cx="25800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b="1" sz="19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25" name="Google Shape;725;p21"/>
          <p:cNvSpPr txBox="1"/>
          <p:nvPr>
            <p:ph idx="3" type="subTitle"/>
          </p:nvPr>
        </p:nvSpPr>
        <p:spPr>
          <a:xfrm>
            <a:off x="4679439" y="3531950"/>
            <a:ext cx="2580000" cy="107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6" name="Google Shape;726;p21"/>
          <p:cNvSpPr txBox="1"/>
          <p:nvPr>
            <p:ph idx="4"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7" name="Google Shape;727;p21"/>
          <p:cNvSpPr/>
          <p:nvPr/>
        </p:nvSpPr>
        <p:spPr>
          <a:xfrm>
            <a:off x="5141025" y="896100"/>
            <a:ext cx="1385374" cy="857792"/>
          </a:xfrm>
          <a:custGeom>
            <a:rect b="b" l="l" r="r" t="t"/>
            <a:pathLst>
              <a:path extrusionOk="0" h="15485" w="25009">
                <a:moveTo>
                  <a:pt x="8698" y="1"/>
                </a:moveTo>
                <a:cubicBezTo>
                  <a:pt x="6346" y="1"/>
                  <a:pt x="4343" y="1654"/>
                  <a:pt x="3819" y="3843"/>
                </a:cubicBezTo>
                <a:cubicBezTo>
                  <a:pt x="3691" y="3831"/>
                  <a:pt x="3563" y="3819"/>
                  <a:pt x="3435" y="3819"/>
                </a:cubicBezTo>
                <a:cubicBezTo>
                  <a:pt x="1538" y="3819"/>
                  <a:pt x="1" y="5379"/>
                  <a:pt x="1" y="7300"/>
                </a:cubicBezTo>
                <a:cubicBezTo>
                  <a:pt x="1" y="8814"/>
                  <a:pt x="955" y="10094"/>
                  <a:pt x="2283" y="10572"/>
                </a:cubicBezTo>
                <a:cubicBezTo>
                  <a:pt x="2679" y="12050"/>
                  <a:pt x="4017" y="13145"/>
                  <a:pt x="5601" y="13145"/>
                </a:cubicBezTo>
                <a:cubicBezTo>
                  <a:pt x="5799" y="13145"/>
                  <a:pt x="5997" y="13133"/>
                  <a:pt x="6183" y="13098"/>
                </a:cubicBezTo>
                <a:cubicBezTo>
                  <a:pt x="6963" y="14530"/>
                  <a:pt x="8465" y="15485"/>
                  <a:pt x="10188" y="15485"/>
                </a:cubicBezTo>
                <a:cubicBezTo>
                  <a:pt x="11957" y="15485"/>
                  <a:pt x="13506" y="14472"/>
                  <a:pt x="14263" y="12970"/>
                </a:cubicBezTo>
                <a:cubicBezTo>
                  <a:pt x="14891" y="13610"/>
                  <a:pt x="15741" y="13995"/>
                  <a:pt x="16684" y="13995"/>
                </a:cubicBezTo>
                <a:cubicBezTo>
                  <a:pt x="18163" y="13995"/>
                  <a:pt x="19432" y="13040"/>
                  <a:pt x="19909" y="11713"/>
                </a:cubicBezTo>
                <a:cubicBezTo>
                  <a:pt x="20223" y="11806"/>
                  <a:pt x="20573" y="11852"/>
                  <a:pt x="20922" y="11852"/>
                </a:cubicBezTo>
                <a:cubicBezTo>
                  <a:pt x="23181" y="11852"/>
                  <a:pt x="25008" y="10001"/>
                  <a:pt x="25008" y="7719"/>
                </a:cubicBezTo>
                <a:cubicBezTo>
                  <a:pt x="24997" y="5449"/>
                  <a:pt x="23181" y="3586"/>
                  <a:pt x="20922" y="3586"/>
                </a:cubicBezTo>
                <a:cubicBezTo>
                  <a:pt x="20328" y="3586"/>
                  <a:pt x="19781" y="3714"/>
                  <a:pt x="19269" y="3947"/>
                </a:cubicBezTo>
                <a:cubicBezTo>
                  <a:pt x="18652" y="2469"/>
                  <a:pt x="17196" y="1421"/>
                  <a:pt x="15497" y="1421"/>
                </a:cubicBezTo>
                <a:cubicBezTo>
                  <a:pt x="14519" y="1421"/>
                  <a:pt x="13634" y="1770"/>
                  <a:pt x="12924" y="2329"/>
                </a:cubicBezTo>
                <a:cubicBezTo>
                  <a:pt x="12039" y="932"/>
                  <a:pt x="10479" y="1"/>
                  <a:pt x="869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3221025" y="1189300"/>
            <a:ext cx="1243523" cy="792665"/>
          </a:xfrm>
          <a:custGeom>
            <a:rect b="b" l="l" r="r" t="t"/>
            <a:pathLst>
              <a:path extrusionOk="0" h="16609" w="26056">
                <a:moveTo>
                  <a:pt x="9567" y="0"/>
                </a:moveTo>
                <a:cubicBezTo>
                  <a:pt x="9418" y="0"/>
                  <a:pt x="9267" y="7"/>
                  <a:pt x="9116" y="21"/>
                </a:cubicBezTo>
                <a:cubicBezTo>
                  <a:pt x="6694" y="231"/>
                  <a:pt x="4855" y="2233"/>
                  <a:pt x="4773" y="4597"/>
                </a:cubicBezTo>
                <a:cubicBezTo>
                  <a:pt x="4727" y="4597"/>
                  <a:pt x="4680" y="4597"/>
                  <a:pt x="4657" y="4620"/>
                </a:cubicBezTo>
                <a:cubicBezTo>
                  <a:pt x="1979" y="4864"/>
                  <a:pt x="0" y="7239"/>
                  <a:pt x="245" y="9929"/>
                </a:cubicBezTo>
                <a:cubicBezTo>
                  <a:pt x="475" y="12456"/>
                  <a:pt x="2605" y="14362"/>
                  <a:pt x="5105" y="14362"/>
                </a:cubicBezTo>
                <a:cubicBezTo>
                  <a:pt x="5253" y="14362"/>
                  <a:pt x="5403" y="14355"/>
                  <a:pt x="5553" y="14341"/>
                </a:cubicBezTo>
                <a:cubicBezTo>
                  <a:pt x="5612" y="14341"/>
                  <a:pt x="5670" y="14318"/>
                  <a:pt x="5728" y="14318"/>
                </a:cubicBezTo>
                <a:cubicBezTo>
                  <a:pt x="6177" y="14873"/>
                  <a:pt x="6870" y="15223"/>
                  <a:pt x="7620" y="15223"/>
                </a:cubicBezTo>
                <a:cubicBezTo>
                  <a:pt x="7688" y="15223"/>
                  <a:pt x="7755" y="15220"/>
                  <a:pt x="7824" y="15214"/>
                </a:cubicBezTo>
                <a:cubicBezTo>
                  <a:pt x="7894" y="15214"/>
                  <a:pt x="7963" y="15191"/>
                  <a:pt x="8045" y="15179"/>
                </a:cubicBezTo>
                <a:cubicBezTo>
                  <a:pt x="9221" y="16069"/>
                  <a:pt x="10719" y="16608"/>
                  <a:pt x="12352" y="16608"/>
                </a:cubicBezTo>
                <a:cubicBezTo>
                  <a:pt x="12579" y="16608"/>
                  <a:pt x="12808" y="16598"/>
                  <a:pt x="13039" y="16577"/>
                </a:cubicBezTo>
                <a:cubicBezTo>
                  <a:pt x="14634" y="16437"/>
                  <a:pt x="16078" y="15773"/>
                  <a:pt x="17149" y="14830"/>
                </a:cubicBezTo>
                <a:cubicBezTo>
                  <a:pt x="17493" y="15017"/>
                  <a:pt x="17878" y="15121"/>
                  <a:pt x="18290" y="15121"/>
                </a:cubicBezTo>
                <a:cubicBezTo>
                  <a:pt x="18367" y="15121"/>
                  <a:pt x="18445" y="15117"/>
                  <a:pt x="18523" y="15110"/>
                </a:cubicBezTo>
                <a:cubicBezTo>
                  <a:pt x="19315" y="15028"/>
                  <a:pt x="20002" y="14562"/>
                  <a:pt x="20386" y="13922"/>
                </a:cubicBezTo>
                <a:cubicBezTo>
                  <a:pt x="20731" y="14008"/>
                  <a:pt x="21089" y="14056"/>
                  <a:pt x="21460" y="14056"/>
                </a:cubicBezTo>
                <a:cubicBezTo>
                  <a:pt x="21590" y="14056"/>
                  <a:pt x="21720" y="14051"/>
                  <a:pt x="21853" y="14039"/>
                </a:cubicBezTo>
                <a:cubicBezTo>
                  <a:pt x="24251" y="13782"/>
                  <a:pt x="26056" y="11629"/>
                  <a:pt x="25823" y="9195"/>
                </a:cubicBezTo>
                <a:cubicBezTo>
                  <a:pt x="25648" y="7356"/>
                  <a:pt x="24391" y="5877"/>
                  <a:pt x="22726" y="5377"/>
                </a:cubicBezTo>
                <a:lnTo>
                  <a:pt x="22726" y="5342"/>
                </a:lnTo>
                <a:cubicBezTo>
                  <a:pt x="22506" y="2976"/>
                  <a:pt x="20518" y="1214"/>
                  <a:pt x="18198" y="1214"/>
                </a:cubicBezTo>
                <a:cubicBezTo>
                  <a:pt x="18063" y="1214"/>
                  <a:pt x="17927" y="1220"/>
                  <a:pt x="17790" y="1232"/>
                </a:cubicBezTo>
                <a:cubicBezTo>
                  <a:pt x="16602" y="1348"/>
                  <a:pt x="15554" y="1907"/>
                  <a:pt x="14809" y="2734"/>
                </a:cubicBezTo>
                <a:cubicBezTo>
                  <a:pt x="14751" y="2734"/>
                  <a:pt x="14693" y="2734"/>
                  <a:pt x="14634" y="2746"/>
                </a:cubicBezTo>
                <a:cubicBezTo>
                  <a:pt x="14402" y="2769"/>
                  <a:pt x="14169" y="2827"/>
                  <a:pt x="13971" y="2897"/>
                </a:cubicBezTo>
                <a:cubicBezTo>
                  <a:pt x="13225" y="1177"/>
                  <a:pt x="11514" y="0"/>
                  <a:pt x="956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1351800" y="2153550"/>
            <a:ext cx="2053491" cy="1115345"/>
          </a:xfrm>
          <a:custGeom>
            <a:rect b="b" l="l" r="r" t="t"/>
            <a:pathLst>
              <a:path extrusionOk="0" h="14949" w="27523">
                <a:moveTo>
                  <a:pt x="17976" y="0"/>
                </a:moveTo>
                <a:cubicBezTo>
                  <a:pt x="16078" y="0"/>
                  <a:pt x="14506" y="1339"/>
                  <a:pt x="14146" y="3120"/>
                </a:cubicBezTo>
                <a:cubicBezTo>
                  <a:pt x="13866" y="3051"/>
                  <a:pt x="13563" y="3004"/>
                  <a:pt x="13261" y="3004"/>
                </a:cubicBezTo>
                <a:cubicBezTo>
                  <a:pt x="12795" y="3004"/>
                  <a:pt x="12341" y="3109"/>
                  <a:pt x="11934" y="3260"/>
                </a:cubicBezTo>
                <a:cubicBezTo>
                  <a:pt x="11317" y="2294"/>
                  <a:pt x="10245" y="1653"/>
                  <a:pt x="9023" y="1653"/>
                </a:cubicBezTo>
                <a:cubicBezTo>
                  <a:pt x="7114" y="1653"/>
                  <a:pt x="5565" y="3190"/>
                  <a:pt x="5565" y="5100"/>
                </a:cubicBezTo>
                <a:cubicBezTo>
                  <a:pt x="5565" y="5239"/>
                  <a:pt x="5588" y="5391"/>
                  <a:pt x="5600" y="5530"/>
                </a:cubicBezTo>
                <a:lnTo>
                  <a:pt x="5565" y="5530"/>
                </a:lnTo>
                <a:cubicBezTo>
                  <a:pt x="4459" y="5530"/>
                  <a:pt x="3505" y="6194"/>
                  <a:pt x="3050" y="7137"/>
                </a:cubicBezTo>
                <a:cubicBezTo>
                  <a:pt x="2969" y="7125"/>
                  <a:pt x="2876" y="7125"/>
                  <a:pt x="2783" y="7125"/>
                </a:cubicBezTo>
                <a:cubicBezTo>
                  <a:pt x="1234" y="7125"/>
                  <a:pt x="0" y="8371"/>
                  <a:pt x="0" y="9896"/>
                </a:cubicBezTo>
                <a:cubicBezTo>
                  <a:pt x="0" y="11445"/>
                  <a:pt x="1246" y="12679"/>
                  <a:pt x="2783" y="12679"/>
                </a:cubicBezTo>
                <a:cubicBezTo>
                  <a:pt x="3202" y="12679"/>
                  <a:pt x="3598" y="12597"/>
                  <a:pt x="3947" y="12423"/>
                </a:cubicBezTo>
                <a:cubicBezTo>
                  <a:pt x="4448" y="13133"/>
                  <a:pt x="5286" y="13610"/>
                  <a:pt x="6229" y="13610"/>
                </a:cubicBezTo>
                <a:cubicBezTo>
                  <a:pt x="6648" y="13610"/>
                  <a:pt x="7044" y="13529"/>
                  <a:pt x="7393" y="13354"/>
                </a:cubicBezTo>
                <a:cubicBezTo>
                  <a:pt x="7905" y="14064"/>
                  <a:pt x="8732" y="14542"/>
                  <a:pt x="9675" y="14542"/>
                </a:cubicBezTo>
                <a:cubicBezTo>
                  <a:pt x="10665" y="14542"/>
                  <a:pt x="11538" y="14018"/>
                  <a:pt x="12038" y="13238"/>
                </a:cubicBezTo>
                <a:cubicBezTo>
                  <a:pt x="12632" y="14262"/>
                  <a:pt x="13750" y="14949"/>
                  <a:pt x="15019" y="14949"/>
                </a:cubicBezTo>
                <a:cubicBezTo>
                  <a:pt x="16381" y="14949"/>
                  <a:pt x="17568" y="14146"/>
                  <a:pt x="18127" y="13005"/>
                </a:cubicBezTo>
                <a:cubicBezTo>
                  <a:pt x="18768" y="13773"/>
                  <a:pt x="19734" y="14285"/>
                  <a:pt x="20805" y="14285"/>
                </a:cubicBezTo>
                <a:cubicBezTo>
                  <a:pt x="21876" y="14285"/>
                  <a:pt x="22831" y="13796"/>
                  <a:pt x="23471" y="13028"/>
                </a:cubicBezTo>
                <a:cubicBezTo>
                  <a:pt x="23739" y="13086"/>
                  <a:pt x="23995" y="13133"/>
                  <a:pt x="24274" y="13133"/>
                </a:cubicBezTo>
                <a:cubicBezTo>
                  <a:pt x="26067" y="13133"/>
                  <a:pt x="27523" y="11677"/>
                  <a:pt x="27523" y="9885"/>
                </a:cubicBezTo>
                <a:cubicBezTo>
                  <a:pt x="27523" y="8185"/>
                  <a:pt x="26149" y="6776"/>
                  <a:pt x="24449" y="6671"/>
                </a:cubicBezTo>
                <a:cubicBezTo>
                  <a:pt x="23902" y="5693"/>
                  <a:pt x="22924" y="5006"/>
                  <a:pt x="21771" y="4890"/>
                </a:cubicBezTo>
                <a:cubicBezTo>
                  <a:pt x="21841" y="4587"/>
                  <a:pt x="21888" y="4250"/>
                  <a:pt x="21888" y="3924"/>
                </a:cubicBezTo>
                <a:cubicBezTo>
                  <a:pt x="21888" y="1770"/>
                  <a:pt x="20141" y="0"/>
                  <a:pt x="1797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21"/>
          <p:cNvGrpSpPr/>
          <p:nvPr/>
        </p:nvGrpSpPr>
        <p:grpSpPr>
          <a:xfrm flipH="1">
            <a:off x="285414" y="356673"/>
            <a:ext cx="8655523" cy="4190113"/>
            <a:chOff x="-1828225" y="440557"/>
            <a:chExt cx="8266975" cy="4002018"/>
          </a:xfrm>
        </p:grpSpPr>
        <p:sp>
          <p:nvSpPr>
            <p:cNvPr id="731" name="Google Shape;731;p21"/>
            <p:cNvSpPr/>
            <p:nvPr/>
          </p:nvSpPr>
          <p:spPr>
            <a:xfrm>
              <a:off x="6216950"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166775" y="183337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5836315"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1202665" y="440557"/>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1"/>
            <p:cNvSpPr/>
            <p:nvPr/>
          </p:nvSpPr>
          <p:spPr>
            <a:xfrm>
              <a:off x="6302700" y="3054750"/>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1"/>
            <p:cNvSpPr/>
            <p:nvPr/>
          </p:nvSpPr>
          <p:spPr>
            <a:xfrm>
              <a:off x="5494700" y="3406175"/>
              <a:ext cx="10925" cy="9650"/>
            </a:xfrm>
            <a:custGeom>
              <a:rect b="b" l="l" r="r" t="t"/>
              <a:pathLst>
                <a:path extrusionOk="0" h="386" w="437">
                  <a:moveTo>
                    <a:pt x="226" y="0"/>
                  </a:moveTo>
                  <a:cubicBezTo>
                    <a:pt x="159" y="0"/>
                    <a:pt x="91" y="32"/>
                    <a:pt x="58" y="89"/>
                  </a:cubicBezTo>
                  <a:cubicBezTo>
                    <a:pt x="1" y="182"/>
                    <a:pt x="29" y="303"/>
                    <a:pt x="115" y="361"/>
                  </a:cubicBezTo>
                  <a:cubicBezTo>
                    <a:pt x="146" y="377"/>
                    <a:pt x="180" y="385"/>
                    <a:pt x="214" y="385"/>
                  </a:cubicBezTo>
                  <a:cubicBezTo>
                    <a:pt x="281" y="385"/>
                    <a:pt x="348" y="353"/>
                    <a:pt x="386" y="296"/>
                  </a:cubicBezTo>
                  <a:cubicBezTo>
                    <a:pt x="436" y="203"/>
                    <a:pt x="415" y="82"/>
                    <a:pt x="322" y="25"/>
                  </a:cubicBezTo>
                  <a:cubicBezTo>
                    <a:pt x="293" y="8"/>
                    <a:pt x="260" y="0"/>
                    <a:pt x="22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5761600" y="3427225"/>
              <a:ext cx="18400" cy="15975"/>
            </a:xfrm>
            <a:custGeom>
              <a:rect b="b" l="l" r="r" t="t"/>
              <a:pathLst>
                <a:path extrusionOk="0" h="639" w="736">
                  <a:moveTo>
                    <a:pt x="366" y="0"/>
                  </a:moveTo>
                  <a:cubicBezTo>
                    <a:pt x="264" y="0"/>
                    <a:pt x="164" y="52"/>
                    <a:pt x="100" y="147"/>
                  </a:cubicBezTo>
                  <a:cubicBezTo>
                    <a:pt x="0" y="290"/>
                    <a:pt x="43" y="490"/>
                    <a:pt x="200" y="590"/>
                  </a:cubicBezTo>
                  <a:cubicBezTo>
                    <a:pt x="251" y="623"/>
                    <a:pt x="308" y="639"/>
                    <a:pt x="365" y="639"/>
                  </a:cubicBezTo>
                  <a:cubicBezTo>
                    <a:pt x="468" y="639"/>
                    <a:pt x="571" y="586"/>
                    <a:pt x="636" y="490"/>
                  </a:cubicBezTo>
                  <a:cubicBezTo>
                    <a:pt x="736" y="347"/>
                    <a:pt x="679" y="147"/>
                    <a:pt x="536" y="54"/>
                  </a:cubicBezTo>
                  <a:cubicBezTo>
                    <a:pt x="483" y="17"/>
                    <a:pt x="424" y="0"/>
                    <a:pt x="36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5677500" y="3231200"/>
              <a:ext cx="18250" cy="15850"/>
            </a:xfrm>
            <a:custGeom>
              <a:rect b="b" l="l" r="r" t="t"/>
              <a:pathLst>
                <a:path extrusionOk="0" h="634" w="730">
                  <a:moveTo>
                    <a:pt x="366" y="1"/>
                  </a:moveTo>
                  <a:cubicBezTo>
                    <a:pt x="263" y="1"/>
                    <a:pt x="160" y="54"/>
                    <a:pt x="101" y="154"/>
                  </a:cubicBezTo>
                  <a:cubicBezTo>
                    <a:pt x="1" y="297"/>
                    <a:pt x="44" y="490"/>
                    <a:pt x="194" y="590"/>
                  </a:cubicBezTo>
                  <a:cubicBezTo>
                    <a:pt x="248" y="620"/>
                    <a:pt x="307" y="634"/>
                    <a:pt x="364" y="634"/>
                  </a:cubicBezTo>
                  <a:cubicBezTo>
                    <a:pt x="472" y="634"/>
                    <a:pt x="576" y="583"/>
                    <a:pt x="636" y="490"/>
                  </a:cubicBezTo>
                  <a:cubicBezTo>
                    <a:pt x="729" y="347"/>
                    <a:pt x="686" y="154"/>
                    <a:pt x="536" y="54"/>
                  </a:cubicBezTo>
                  <a:cubicBezTo>
                    <a:pt x="485" y="18"/>
                    <a:pt x="425" y="1"/>
                    <a:pt x="36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5513800" y="3305875"/>
              <a:ext cx="28775" cy="25200"/>
            </a:xfrm>
            <a:custGeom>
              <a:rect b="b" l="l" r="r" t="t"/>
              <a:pathLst>
                <a:path extrusionOk="0" h="1008" w="1151">
                  <a:moveTo>
                    <a:pt x="578" y="0"/>
                  </a:moveTo>
                  <a:cubicBezTo>
                    <a:pt x="409" y="0"/>
                    <a:pt x="246" y="84"/>
                    <a:pt x="144" y="238"/>
                  </a:cubicBezTo>
                  <a:cubicBezTo>
                    <a:pt x="1" y="481"/>
                    <a:pt x="79" y="781"/>
                    <a:pt x="308" y="931"/>
                  </a:cubicBezTo>
                  <a:cubicBezTo>
                    <a:pt x="390" y="982"/>
                    <a:pt x="486" y="1008"/>
                    <a:pt x="582" y="1008"/>
                  </a:cubicBezTo>
                  <a:cubicBezTo>
                    <a:pt x="750" y="1008"/>
                    <a:pt x="916" y="929"/>
                    <a:pt x="1008" y="774"/>
                  </a:cubicBezTo>
                  <a:cubicBezTo>
                    <a:pt x="1150" y="531"/>
                    <a:pt x="1072" y="231"/>
                    <a:pt x="843" y="74"/>
                  </a:cubicBezTo>
                  <a:cubicBezTo>
                    <a:pt x="759" y="24"/>
                    <a:pt x="668" y="0"/>
                    <a:pt x="57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5127650" y="3521950"/>
              <a:ext cx="21275" cy="18675"/>
            </a:xfrm>
            <a:custGeom>
              <a:rect b="b" l="l" r="r" t="t"/>
              <a:pathLst>
                <a:path extrusionOk="0" h="747" w="851">
                  <a:moveTo>
                    <a:pt x="421" y="1"/>
                  </a:moveTo>
                  <a:cubicBezTo>
                    <a:pt x="297" y="1"/>
                    <a:pt x="177" y="61"/>
                    <a:pt x="108" y="171"/>
                  </a:cubicBezTo>
                  <a:cubicBezTo>
                    <a:pt x="1" y="350"/>
                    <a:pt x="51" y="585"/>
                    <a:pt x="222" y="692"/>
                  </a:cubicBezTo>
                  <a:cubicBezTo>
                    <a:pt x="281" y="729"/>
                    <a:pt x="347" y="747"/>
                    <a:pt x="413" y="747"/>
                  </a:cubicBezTo>
                  <a:cubicBezTo>
                    <a:pt x="538" y="747"/>
                    <a:pt x="664" y="683"/>
                    <a:pt x="744" y="571"/>
                  </a:cubicBezTo>
                  <a:cubicBezTo>
                    <a:pt x="851" y="393"/>
                    <a:pt x="794" y="164"/>
                    <a:pt x="622" y="57"/>
                  </a:cubicBezTo>
                  <a:cubicBezTo>
                    <a:pt x="559" y="19"/>
                    <a:pt x="489" y="1"/>
                    <a:pt x="42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
            <p:cNvSpPr/>
            <p:nvPr/>
          </p:nvSpPr>
          <p:spPr>
            <a:xfrm>
              <a:off x="5303675" y="3289650"/>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
            <p:cNvSpPr/>
            <p:nvPr/>
          </p:nvSpPr>
          <p:spPr>
            <a:xfrm>
              <a:off x="89875" y="156782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1"/>
            <p:cNvSpPr/>
            <p:nvPr/>
          </p:nvSpPr>
          <p:spPr>
            <a:xfrm>
              <a:off x="-1828225" y="1501237"/>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p:nvPr/>
          </p:nvSpPr>
          <p:spPr>
            <a:xfrm>
              <a:off x="-619800" y="1367537"/>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1"/>
            <p:cNvSpPr/>
            <p:nvPr/>
          </p:nvSpPr>
          <p:spPr>
            <a:xfrm>
              <a:off x="4954500" y="2617550"/>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1"/>
            <p:cNvSpPr/>
            <p:nvPr/>
          </p:nvSpPr>
          <p:spPr>
            <a:xfrm>
              <a:off x="-1809125" y="985312"/>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1"/>
            <p:cNvSpPr/>
            <p:nvPr/>
          </p:nvSpPr>
          <p:spPr>
            <a:xfrm>
              <a:off x="-1640400" y="916762"/>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
            <p:cNvSpPr/>
            <p:nvPr/>
          </p:nvSpPr>
          <p:spPr>
            <a:xfrm>
              <a:off x="-1388700" y="1179187"/>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1144125" y="2090637"/>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a:off x="4737600" y="3217125"/>
              <a:ext cx="28575" cy="25150"/>
            </a:xfrm>
            <a:custGeom>
              <a:rect b="b" l="l" r="r" t="t"/>
              <a:pathLst>
                <a:path extrusionOk="0" h="1006" w="1143">
                  <a:moveTo>
                    <a:pt x="572" y="1"/>
                  </a:moveTo>
                  <a:cubicBezTo>
                    <a:pt x="406" y="1"/>
                    <a:pt x="245" y="80"/>
                    <a:pt x="150" y="225"/>
                  </a:cubicBezTo>
                  <a:cubicBezTo>
                    <a:pt x="0" y="460"/>
                    <a:pt x="64" y="767"/>
                    <a:pt x="293" y="925"/>
                  </a:cubicBezTo>
                  <a:cubicBezTo>
                    <a:pt x="376" y="979"/>
                    <a:pt x="471" y="1006"/>
                    <a:pt x="566" y="1006"/>
                  </a:cubicBezTo>
                  <a:cubicBezTo>
                    <a:pt x="730" y="1006"/>
                    <a:pt x="893" y="927"/>
                    <a:pt x="993" y="782"/>
                  </a:cubicBezTo>
                  <a:cubicBezTo>
                    <a:pt x="1143" y="546"/>
                    <a:pt x="1078" y="232"/>
                    <a:pt x="850" y="82"/>
                  </a:cubicBezTo>
                  <a:cubicBezTo>
                    <a:pt x="764" y="27"/>
                    <a:pt x="667" y="1"/>
                    <a:pt x="5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a:off x="4932000" y="3253900"/>
              <a:ext cx="20550" cy="18250"/>
            </a:xfrm>
            <a:custGeom>
              <a:rect b="b" l="l" r="r" t="t"/>
              <a:pathLst>
                <a:path extrusionOk="0" h="730" w="822">
                  <a:moveTo>
                    <a:pt x="399" y="1"/>
                  </a:moveTo>
                  <a:cubicBezTo>
                    <a:pt x="283" y="1"/>
                    <a:pt x="170" y="60"/>
                    <a:pt x="108" y="168"/>
                  </a:cubicBezTo>
                  <a:cubicBezTo>
                    <a:pt x="1" y="332"/>
                    <a:pt x="43" y="560"/>
                    <a:pt x="200" y="660"/>
                  </a:cubicBezTo>
                  <a:cubicBezTo>
                    <a:pt x="267" y="707"/>
                    <a:pt x="340" y="730"/>
                    <a:pt x="412" y="730"/>
                  </a:cubicBezTo>
                  <a:cubicBezTo>
                    <a:pt x="526" y="730"/>
                    <a:pt x="635" y="673"/>
                    <a:pt x="700" y="567"/>
                  </a:cubicBezTo>
                  <a:cubicBezTo>
                    <a:pt x="822" y="396"/>
                    <a:pt x="772" y="175"/>
                    <a:pt x="600" y="68"/>
                  </a:cubicBezTo>
                  <a:cubicBezTo>
                    <a:pt x="539" y="22"/>
                    <a:pt x="468" y="1"/>
                    <a:pt x="39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a:off x="4922725" y="3445000"/>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21"/>
          <p:cNvSpPr/>
          <p:nvPr/>
        </p:nvSpPr>
        <p:spPr>
          <a:xfrm>
            <a:off x="6303575" y="2411925"/>
            <a:ext cx="1385372" cy="961645"/>
          </a:xfrm>
          <a:custGeom>
            <a:rect b="b" l="l" r="r" t="t"/>
            <a:pathLst>
              <a:path extrusionOk="0" h="17173" w="24741">
                <a:moveTo>
                  <a:pt x="9768" y="0"/>
                </a:moveTo>
                <a:cubicBezTo>
                  <a:pt x="7452" y="0"/>
                  <a:pt x="5577" y="1875"/>
                  <a:pt x="5577" y="4192"/>
                </a:cubicBezTo>
                <a:cubicBezTo>
                  <a:pt x="2504" y="4192"/>
                  <a:pt x="1" y="6683"/>
                  <a:pt x="1" y="9768"/>
                </a:cubicBezTo>
                <a:cubicBezTo>
                  <a:pt x="1" y="12842"/>
                  <a:pt x="2492" y="15345"/>
                  <a:pt x="5577" y="15345"/>
                </a:cubicBezTo>
                <a:cubicBezTo>
                  <a:pt x="6159" y="15345"/>
                  <a:pt x="6706" y="15252"/>
                  <a:pt x="7230" y="15089"/>
                </a:cubicBezTo>
                <a:cubicBezTo>
                  <a:pt x="8173" y="16358"/>
                  <a:pt x="9675" y="17173"/>
                  <a:pt x="11375" y="17173"/>
                </a:cubicBezTo>
                <a:cubicBezTo>
                  <a:pt x="13028" y="17173"/>
                  <a:pt x="14484" y="16416"/>
                  <a:pt x="15427" y="15217"/>
                </a:cubicBezTo>
                <a:cubicBezTo>
                  <a:pt x="15787" y="15322"/>
                  <a:pt x="16148" y="15380"/>
                  <a:pt x="16544" y="15380"/>
                </a:cubicBezTo>
                <a:cubicBezTo>
                  <a:pt x="17289" y="15380"/>
                  <a:pt x="17988" y="15182"/>
                  <a:pt x="18593" y="14833"/>
                </a:cubicBezTo>
                <a:cubicBezTo>
                  <a:pt x="19199" y="15182"/>
                  <a:pt x="19897" y="15380"/>
                  <a:pt x="20654" y="15380"/>
                </a:cubicBezTo>
                <a:cubicBezTo>
                  <a:pt x="22901" y="15380"/>
                  <a:pt x="24740" y="13552"/>
                  <a:pt x="24740" y="11293"/>
                </a:cubicBezTo>
                <a:cubicBezTo>
                  <a:pt x="24717" y="9058"/>
                  <a:pt x="22889" y="7219"/>
                  <a:pt x="20619" y="7219"/>
                </a:cubicBezTo>
                <a:lnTo>
                  <a:pt x="20514" y="7219"/>
                </a:lnTo>
                <a:cubicBezTo>
                  <a:pt x="19979" y="4902"/>
                  <a:pt x="17918" y="3179"/>
                  <a:pt x="15427" y="3179"/>
                </a:cubicBezTo>
                <a:cubicBezTo>
                  <a:pt x="14891" y="3179"/>
                  <a:pt x="14367" y="3260"/>
                  <a:pt x="13878" y="3412"/>
                </a:cubicBezTo>
                <a:cubicBezTo>
                  <a:pt x="13517" y="1467"/>
                  <a:pt x="11817" y="0"/>
                  <a:pt x="976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
    <p:bg>
      <p:bgPr>
        <a:blipFill>
          <a:blip r:embed="rId2">
            <a:alphaModFix/>
          </a:blip>
          <a:stretch>
            <a:fillRect/>
          </a:stretch>
        </a:blipFill>
      </p:bgPr>
    </p:bg>
    <p:spTree>
      <p:nvGrpSpPr>
        <p:cNvPr id="756" name="Shape 756"/>
        <p:cNvGrpSpPr/>
        <p:nvPr/>
      </p:nvGrpSpPr>
      <p:grpSpPr>
        <a:xfrm>
          <a:off x="0" y="0"/>
          <a:ext cx="0" cy="0"/>
          <a:chOff x="0" y="0"/>
          <a:chExt cx="0" cy="0"/>
        </a:xfrm>
      </p:grpSpPr>
      <p:sp>
        <p:nvSpPr>
          <p:cNvPr id="757" name="Google Shape;757;p22"/>
          <p:cNvSpPr txBox="1"/>
          <p:nvPr>
            <p:ph type="ctrTitle"/>
          </p:nvPr>
        </p:nvSpPr>
        <p:spPr>
          <a:xfrm flipH="1">
            <a:off x="5324200" y="1785543"/>
            <a:ext cx="23220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758" name="Google Shape;758;p22"/>
          <p:cNvSpPr txBox="1"/>
          <p:nvPr>
            <p:ph idx="1" type="subTitle"/>
          </p:nvPr>
        </p:nvSpPr>
        <p:spPr>
          <a:xfrm flipH="1">
            <a:off x="5323900" y="2755425"/>
            <a:ext cx="2820900" cy="11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_1">
    <p:bg>
      <p:bgPr>
        <a:blipFill>
          <a:blip r:embed="rId2">
            <a:alphaModFix/>
          </a:blip>
          <a:stretch>
            <a:fillRect/>
          </a:stretch>
        </a:blipFill>
      </p:bgPr>
    </p:bg>
    <p:spTree>
      <p:nvGrpSpPr>
        <p:cNvPr id="759" name="Shape 759"/>
        <p:cNvGrpSpPr/>
        <p:nvPr/>
      </p:nvGrpSpPr>
      <p:grpSpPr>
        <a:xfrm>
          <a:off x="0" y="0"/>
          <a:ext cx="0" cy="0"/>
          <a:chOff x="0" y="0"/>
          <a:chExt cx="0" cy="0"/>
        </a:xfrm>
      </p:grpSpPr>
      <p:sp>
        <p:nvSpPr>
          <p:cNvPr id="760" name="Google Shape;760;p23"/>
          <p:cNvSpPr txBox="1"/>
          <p:nvPr>
            <p:ph type="ctrTitle"/>
          </p:nvPr>
        </p:nvSpPr>
        <p:spPr>
          <a:xfrm flipH="1">
            <a:off x="1482825" y="1785543"/>
            <a:ext cx="23220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761" name="Google Shape;761;p23"/>
          <p:cNvSpPr txBox="1"/>
          <p:nvPr>
            <p:ph idx="1" type="subTitle"/>
          </p:nvPr>
        </p:nvSpPr>
        <p:spPr>
          <a:xfrm flipH="1">
            <a:off x="983925" y="2775600"/>
            <a:ext cx="2820900" cy="1107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9_1_1">
    <p:bg>
      <p:bgPr>
        <a:blipFill>
          <a:blip r:embed="rId2">
            <a:alphaModFix/>
          </a:blip>
          <a:stretch>
            <a:fillRect/>
          </a:stretch>
        </a:blipFill>
      </p:bgPr>
    </p:bg>
    <p:spTree>
      <p:nvGrpSpPr>
        <p:cNvPr id="762" name="Shape 762"/>
        <p:cNvGrpSpPr/>
        <p:nvPr/>
      </p:nvGrpSpPr>
      <p:grpSpPr>
        <a:xfrm>
          <a:off x="0" y="0"/>
          <a:ext cx="0" cy="0"/>
          <a:chOff x="0" y="0"/>
          <a:chExt cx="0" cy="0"/>
        </a:xfrm>
      </p:grpSpPr>
      <p:sp>
        <p:nvSpPr>
          <p:cNvPr id="763" name="Google Shape;763;p24"/>
          <p:cNvSpPr txBox="1"/>
          <p:nvPr>
            <p:ph type="ctrTitle"/>
          </p:nvPr>
        </p:nvSpPr>
        <p:spPr>
          <a:xfrm flipH="1">
            <a:off x="643850" y="1683000"/>
            <a:ext cx="3771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64" name="Google Shape;764;p24"/>
          <p:cNvSpPr txBox="1"/>
          <p:nvPr>
            <p:ph idx="1" type="subTitle"/>
          </p:nvPr>
        </p:nvSpPr>
        <p:spPr>
          <a:xfrm flipH="1">
            <a:off x="643800" y="2138000"/>
            <a:ext cx="2185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b="0"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9_1_1_2">
    <p:bg>
      <p:bgPr>
        <a:blipFill>
          <a:blip r:embed="rId2">
            <a:alphaModFix/>
          </a:blip>
          <a:stretch>
            <a:fillRect/>
          </a:stretch>
        </a:blipFill>
      </p:bgPr>
    </p:bg>
    <p:spTree>
      <p:nvGrpSpPr>
        <p:cNvPr id="765" name="Shape 765"/>
        <p:cNvGrpSpPr/>
        <p:nvPr/>
      </p:nvGrpSpPr>
      <p:grpSpPr>
        <a:xfrm>
          <a:off x="0" y="0"/>
          <a:ext cx="0" cy="0"/>
          <a:chOff x="0" y="0"/>
          <a:chExt cx="0" cy="0"/>
        </a:xfrm>
      </p:grpSpPr>
      <p:sp>
        <p:nvSpPr>
          <p:cNvPr id="766" name="Google Shape;766;p25"/>
          <p:cNvSpPr txBox="1"/>
          <p:nvPr>
            <p:ph idx="1" type="subTitle"/>
          </p:nvPr>
        </p:nvSpPr>
        <p:spPr>
          <a:xfrm flipH="1">
            <a:off x="643800" y="1734850"/>
            <a:ext cx="3591600" cy="98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Char char="●"/>
              <a:defRPr b="0" sz="1400"/>
            </a:lvl1pPr>
            <a:lvl2pPr lvl="1" rtl="0">
              <a:lnSpc>
                <a:spcPct val="100000"/>
              </a:lnSpc>
              <a:spcBef>
                <a:spcPts val="0"/>
              </a:spcBef>
              <a:spcAft>
                <a:spcPts val="0"/>
              </a:spcAft>
              <a:buSzPts val="1400"/>
              <a:buChar char="○"/>
              <a:defRPr sz="1000"/>
            </a:lvl2pPr>
            <a:lvl3pPr lvl="2" rtl="0">
              <a:lnSpc>
                <a:spcPct val="100000"/>
              </a:lnSpc>
              <a:spcBef>
                <a:spcPts val="0"/>
              </a:spcBef>
              <a:spcAft>
                <a:spcPts val="0"/>
              </a:spcAft>
              <a:buSzPts val="1400"/>
              <a:buChar char="■"/>
              <a:defRPr sz="1000"/>
            </a:lvl3pPr>
            <a:lvl4pPr lvl="3" rtl="0">
              <a:lnSpc>
                <a:spcPct val="100000"/>
              </a:lnSpc>
              <a:spcBef>
                <a:spcPts val="0"/>
              </a:spcBef>
              <a:spcAft>
                <a:spcPts val="0"/>
              </a:spcAft>
              <a:buSzPts val="1400"/>
              <a:buChar char="●"/>
              <a:defRPr sz="1000"/>
            </a:lvl4pPr>
            <a:lvl5pPr lvl="4" rtl="0">
              <a:lnSpc>
                <a:spcPct val="100000"/>
              </a:lnSpc>
              <a:spcBef>
                <a:spcPts val="0"/>
              </a:spcBef>
              <a:spcAft>
                <a:spcPts val="0"/>
              </a:spcAft>
              <a:buSzPts val="1400"/>
              <a:buChar char="○"/>
              <a:defRPr sz="1000"/>
            </a:lvl5pPr>
            <a:lvl6pPr lvl="5" rtl="0">
              <a:lnSpc>
                <a:spcPct val="100000"/>
              </a:lnSpc>
              <a:spcBef>
                <a:spcPts val="0"/>
              </a:spcBef>
              <a:spcAft>
                <a:spcPts val="0"/>
              </a:spcAft>
              <a:buSzPts val="1400"/>
              <a:buChar char="■"/>
              <a:defRPr sz="1000"/>
            </a:lvl6pPr>
            <a:lvl7pPr lvl="6" rtl="0">
              <a:lnSpc>
                <a:spcPct val="100000"/>
              </a:lnSpc>
              <a:spcBef>
                <a:spcPts val="0"/>
              </a:spcBef>
              <a:spcAft>
                <a:spcPts val="0"/>
              </a:spcAft>
              <a:buSzPts val="1400"/>
              <a:buChar char="●"/>
              <a:defRPr sz="1000"/>
            </a:lvl7pPr>
            <a:lvl8pPr lvl="7" rtl="0">
              <a:lnSpc>
                <a:spcPct val="100000"/>
              </a:lnSpc>
              <a:spcBef>
                <a:spcPts val="0"/>
              </a:spcBef>
              <a:spcAft>
                <a:spcPts val="0"/>
              </a:spcAft>
              <a:buSzPts val="1400"/>
              <a:buChar char="○"/>
              <a:defRPr sz="1000"/>
            </a:lvl8pPr>
            <a:lvl9pPr lvl="8" rtl="0">
              <a:lnSpc>
                <a:spcPct val="100000"/>
              </a:lnSpc>
              <a:spcBef>
                <a:spcPts val="0"/>
              </a:spcBef>
              <a:spcAft>
                <a:spcPts val="0"/>
              </a:spcAft>
              <a:buSzPts val="1400"/>
              <a:buChar char="■"/>
              <a:defRPr sz="1000"/>
            </a:lvl9pPr>
          </a:lstStyle>
          <a:p/>
        </p:txBody>
      </p:sp>
      <p:sp>
        <p:nvSpPr>
          <p:cNvPr id="767" name="Google Shape;767;p25"/>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_1_1_1">
    <p:bg>
      <p:bgPr>
        <a:blipFill>
          <a:blip r:embed="rId2">
            <a:alphaModFix/>
          </a:blip>
          <a:stretch>
            <a:fillRect/>
          </a:stretch>
        </a:blipFill>
      </p:bgPr>
    </p:bg>
    <p:spTree>
      <p:nvGrpSpPr>
        <p:cNvPr id="768" name="Shape 768"/>
        <p:cNvGrpSpPr/>
        <p:nvPr/>
      </p:nvGrpSpPr>
      <p:grpSpPr>
        <a:xfrm>
          <a:off x="0" y="0"/>
          <a:ext cx="0" cy="0"/>
          <a:chOff x="0" y="0"/>
          <a:chExt cx="0" cy="0"/>
        </a:xfrm>
      </p:grpSpPr>
      <p:sp>
        <p:nvSpPr>
          <p:cNvPr id="769" name="Google Shape;769;p26"/>
          <p:cNvSpPr txBox="1"/>
          <p:nvPr>
            <p:ph type="ctrTitle"/>
          </p:nvPr>
        </p:nvSpPr>
        <p:spPr>
          <a:xfrm flipH="1">
            <a:off x="641100" y="499375"/>
            <a:ext cx="3771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70" name="Google Shape;770;p26"/>
          <p:cNvSpPr txBox="1"/>
          <p:nvPr>
            <p:ph idx="1" type="subTitle"/>
          </p:nvPr>
        </p:nvSpPr>
        <p:spPr>
          <a:xfrm flipH="1">
            <a:off x="567600" y="1586625"/>
            <a:ext cx="3888000" cy="17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b="0" sz="1400"/>
            </a:lvl1pPr>
            <a:lvl2pPr lvl="1" rtl="0">
              <a:lnSpc>
                <a:spcPct val="100000"/>
              </a:lnSpc>
              <a:spcBef>
                <a:spcPts val="0"/>
              </a:spcBef>
              <a:spcAft>
                <a:spcPts val="0"/>
              </a:spcAft>
              <a:buSzPts val="1400"/>
              <a:buChar char="○"/>
              <a:defRPr sz="1000"/>
            </a:lvl2pPr>
            <a:lvl3pPr lvl="2" rtl="0">
              <a:lnSpc>
                <a:spcPct val="100000"/>
              </a:lnSpc>
              <a:spcBef>
                <a:spcPts val="0"/>
              </a:spcBef>
              <a:spcAft>
                <a:spcPts val="0"/>
              </a:spcAft>
              <a:buSzPts val="1400"/>
              <a:buChar char="■"/>
              <a:defRPr sz="1000"/>
            </a:lvl3pPr>
            <a:lvl4pPr lvl="3" rtl="0">
              <a:lnSpc>
                <a:spcPct val="100000"/>
              </a:lnSpc>
              <a:spcBef>
                <a:spcPts val="0"/>
              </a:spcBef>
              <a:spcAft>
                <a:spcPts val="0"/>
              </a:spcAft>
              <a:buSzPts val="1400"/>
              <a:buChar char="●"/>
              <a:defRPr sz="1000"/>
            </a:lvl4pPr>
            <a:lvl5pPr lvl="4" rtl="0">
              <a:lnSpc>
                <a:spcPct val="100000"/>
              </a:lnSpc>
              <a:spcBef>
                <a:spcPts val="0"/>
              </a:spcBef>
              <a:spcAft>
                <a:spcPts val="0"/>
              </a:spcAft>
              <a:buSzPts val="1400"/>
              <a:buChar char="○"/>
              <a:defRPr sz="1000"/>
            </a:lvl5pPr>
            <a:lvl6pPr lvl="5" rtl="0">
              <a:lnSpc>
                <a:spcPct val="100000"/>
              </a:lnSpc>
              <a:spcBef>
                <a:spcPts val="0"/>
              </a:spcBef>
              <a:spcAft>
                <a:spcPts val="0"/>
              </a:spcAft>
              <a:buSzPts val="1400"/>
              <a:buChar char="■"/>
              <a:defRPr sz="1000"/>
            </a:lvl6pPr>
            <a:lvl7pPr lvl="6" rtl="0">
              <a:lnSpc>
                <a:spcPct val="100000"/>
              </a:lnSpc>
              <a:spcBef>
                <a:spcPts val="0"/>
              </a:spcBef>
              <a:spcAft>
                <a:spcPts val="0"/>
              </a:spcAft>
              <a:buSzPts val="1400"/>
              <a:buChar char="●"/>
              <a:defRPr sz="1000"/>
            </a:lvl7pPr>
            <a:lvl8pPr lvl="7" rtl="0">
              <a:lnSpc>
                <a:spcPct val="100000"/>
              </a:lnSpc>
              <a:spcBef>
                <a:spcPts val="0"/>
              </a:spcBef>
              <a:spcAft>
                <a:spcPts val="0"/>
              </a:spcAft>
              <a:buSzPts val="1400"/>
              <a:buChar char="○"/>
              <a:defRPr sz="1000"/>
            </a:lvl8pPr>
            <a:lvl9pPr lvl="8" rtl="0">
              <a:lnSpc>
                <a:spcPct val="100000"/>
              </a:lnSpc>
              <a:spcBef>
                <a:spcPts val="0"/>
              </a:spcBef>
              <a:spcAft>
                <a:spcPts val="0"/>
              </a:spcAft>
              <a:buSzPts val="1400"/>
              <a:buChar char="■"/>
              <a:defRPr sz="1000"/>
            </a:lvl9pPr>
          </a:lstStyle>
          <a:p/>
        </p:txBody>
      </p:sp>
      <p:sp>
        <p:nvSpPr>
          <p:cNvPr id="771" name="Google Shape;771;p26"/>
          <p:cNvSpPr txBox="1"/>
          <p:nvPr>
            <p:ph idx="2" type="subTitle"/>
          </p:nvPr>
        </p:nvSpPr>
        <p:spPr>
          <a:xfrm>
            <a:off x="4632075" y="1582900"/>
            <a:ext cx="3771000" cy="17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bg>
      <p:bgPr>
        <a:blipFill>
          <a:blip r:embed="rId2">
            <a:alphaModFix/>
          </a:blip>
          <a:stretch>
            <a:fillRect/>
          </a:stretch>
        </a:blipFill>
      </p:bgPr>
    </p:bg>
    <p:spTree>
      <p:nvGrpSpPr>
        <p:cNvPr id="772" name="Shape 772"/>
        <p:cNvGrpSpPr/>
        <p:nvPr/>
      </p:nvGrpSpPr>
      <p:grpSpPr>
        <a:xfrm>
          <a:off x="0" y="0"/>
          <a:ext cx="0" cy="0"/>
          <a:chOff x="0" y="0"/>
          <a:chExt cx="0" cy="0"/>
        </a:xfrm>
      </p:grpSpPr>
      <p:sp>
        <p:nvSpPr>
          <p:cNvPr id="773" name="Google Shape;773;p27"/>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74" name="Google Shape;774;p27"/>
          <p:cNvGrpSpPr/>
          <p:nvPr/>
        </p:nvGrpSpPr>
        <p:grpSpPr>
          <a:xfrm>
            <a:off x="219741" y="707895"/>
            <a:ext cx="8634713" cy="4063784"/>
            <a:chOff x="-1757057" y="848013"/>
            <a:chExt cx="8174490" cy="3827619"/>
          </a:xfrm>
        </p:grpSpPr>
        <p:sp>
          <p:nvSpPr>
            <p:cNvPr id="775" name="Google Shape;775;p27"/>
            <p:cNvSpPr/>
            <p:nvPr/>
          </p:nvSpPr>
          <p:spPr>
            <a:xfrm>
              <a:off x="-1757057" y="4335508"/>
              <a:ext cx="875325" cy="340125"/>
            </a:xfrm>
            <a:custGeom>
              <a:rect b="b" l="l" r="r" t="t"/>
              <a:pathLst>
                <a:path extrusionOk="0" h="13605" w="35013">
                  <a:moveTo>
                    <a:pt x="34984" y="0"/>
                  </a:moveTo>
                  <a:cubicBezTo>
                    <a:pt x="14233" y="4792"/>
                    <a:pt x="579" y="12004"/>
                    <a:pt x="451" y="12082"/>
                  </a:cubicBezTo>
                  <a:lnTo>
                    <a:pt x="458" y="12090"/>
                  </a:lnTo>
                  <a:cubicBezTo>
                    <a:pt x="222" y="12218"/>
                    <a:pt x="58" y="12461"/>
                    <a:pt x="36" y="12747"/>
                  </a:cubicBezTo>
                  <a:cubicBezTo>
                    <a:pt x="1" y="13189"/>
                    <a:pt x="344" y="13575"/>
                    <a:pt x="779" y="13603"/>
                  </a:cubicBezTo>
                  <a:cubicBezTo>
                    <a:pt x="790" y="13604"/>
                    <a:pt x="802" y="13604"/>
                    <a:pt x="813" y="13604"/>
                  </a:cubicBezTo>
                  <a:cubicBezTo>
                    <a:pt x="979" y="13604"/>
                    <a:pt x="1138" y="13555"/>
                    <a:pt x="1272" y="13475"/>
                  </a:cubicBezTo>
                  <a:cubicBezTo>
                    <a:pt x="1272" y="13475"/>
                    <a:pt x="1279" y="13468"/>
                    <a:pt x="1300" y="13454"/>
                  </a:cubicBezTo>
                  <a:lnTo>
                    <a:pt x="1308" y="13454"/>
                  </a:lnTo>
                  <a:cubicBezTo>
                    <a:pt x="1665" y="13232"/>
                    <a:pt x="4914" y="11140"/>
                    <a:pt x="10334" y="8583"/>
                  </a:cubicBezTo>
                  <a:cubicBezTo>
                    <a:pt x="15604" y="6106"/>
                    <a:pt x="24173" y="2614"/>
                    <a:pt x="35013" y="114"/>
                  </a:cubicBezTo>
                  <a:lnTo>
                    <a:pt x="34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1535595" y="4178295"/>
              <a:ext cx="432400" cy="168225"/>
            </a:xfrm>
            <a:custGeom>
              <a:rect b="b" l="l" r="r" t="t"/>
              <a:pathLst>
                <a:path extrusionOk="0" h="6729" w="17296">
                  <a:moveTo>
                    <a:pt x="17289" y="0"/>
                  </a:moveTo>
                  <a:cubicBezTo>
                    <a:pt x="7034" y="2371"/>
                    <a:pt x="286" y="5934"/>
                    <a:pt x="222" y="5970"/>
                  </a:cubicBezTo>
                  <a:lnTo>
                    <a:pt x="222" y="5977"/>
                  </a:lnTo>
                  <a:cubicBezTo>
                    <a:pt x="108" y="6041"/>
                    <a:pt x="29" y="6156"/>
                    <a:pt x="15" y="6299"/>
                  </a:cubicBezTo>
                  <a:cubicBezTo>
                    <a:pt x="1" y="6527"/>
                    <a:pt x="165" y="6713"/>
                    <a:pt x="386" y="6727"/>
                  </a:cubicBezTo>
                  <a:cubicBezTo>
                    <a:pt x="397" y="6728"/>
                    <a:pt x="408" y="6728"/>
                    <a:pt x="418" y="6728"/>
                  </a:cubicBezTo>
                  <a:cubicBezTo>
                    <a:pt x="491" y="6728"/>
                    <a:pt x="559" y="6706"/>
                    <a:pt x="622" y="6663"/>
                  </a:cubicBezTo>
                  <a:cubicBezTo>
                    <a:pt x="622" y="6663"/>
                    <a:pt x="629" y="6663"/>
                    <a:pt x="643" y="6656"/>
                  </a:cubicBezTo>
                  <a:cubicBezTo>
                    <a:pt x="815" y="6541"/>
                    <a:pt x="2421" y="5499"/>
                    <a:pt x="5099" y="4242"/>
                  </a:cubicBezTo>
                  <a:cubicBezTo>
                    <a:pt x="7706" y="3014"/>
                    <a:pt x="11940" y="1293"/>
                    <a:pt x="17296" y="50"/>
                  </a:cubicBezTo>
                  <a:lnTo>
                    <a:pt x="1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6238624"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5935613"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1099239" y="312526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1586547" y="2897310"/>
              <a:ext cx="49475" cy="43700"/>
            </a:xfrm>
            <a:custGeom>
              <a:rect b="b" l="l" r="r" t="t"/>
              <a:pathLst>
                <a:path extrusionOk="0" h="1748" w="1979">
                  <a:moveTo>
                    <a:pt x="990" y="0"/>
                  </a:moveTo>
                  <a:cubicBezTo>
                    <a:pt x="727" y="0"/>
                    <a:pt x="466" y="121"/>
                    <a:pt x="293" y="345"/>
                  </a:cubicBezTo>
                  <a:cubicBezTo>
                    <a:pt x="1" y="731"/>
                    <a:pt x="79" y="1273"/>
                    <a:pt x="465" y="1573"/>
                  </a:cubicBezTo>
                  <a:cubicBezTo>
                    <a:pt x="620" y="1691"/>
                    <a:pt x="804" y="1748"/>
                    <a:pt x="987" y="1748"/>
                  </a:cubicBezTo>
                  <a:cubicBezTo>
                    <a:pt x="1251" y="1748"/>
                    <a:pt x="1513" y="1629"/>
                    <a:pt x="1686" y="1402"/>
                  </a:cubicBezTo>
                  <a:cubicBezTo>
                    <a:pt x="1979" y="1016"/>
                    <a:pt x="1900" y="474"/>
                    <a:pt x="1514" y="181"/>
                  </a:cubicBezTo>
                  <a:cubicBezTo>
                    <a:pt x="1357" y="58"/>
                    <a:pt x="1173" y="0"/>
                    <a:pt x="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6207548" y="4558790"/>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1665648"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1438180" y="2721170"/>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5951029" y="2982978"/>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5514677" y="2930792"/>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1176139" y="285971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5714557" y="1432488"/>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6145658" y="1514103"/>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4954500" y="2904637"/>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5733657" y="916563"/>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5902382" y="848013"/>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6154082" y="1110438"/>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6398657" y="1950117"/>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5555732" y="2870827"/>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3">
    <p:bg>
      <p:bgPr>
        <a:blipFill>
          <a:blip r:embed="rId2">
            <a:alphaModFix/>
          </a:blip>
          <a:stretch>
            <a:fillRect/>
          </a:stretch>
        </a:blipFill>
      </p:bgPr>
    </p:bg>
    <p:spTree>
      <p:nvGrpSpPr>
        <p:cNvPr id="797" name="Shape 797"/>
        <p:cNvGrpSpPr/>
        <p:nvPr/>
      </p:nvGrpSpPr>
      <p:grpSpPr>
        <a:xfrm>
          <a:off x="0" y="0"/>
          <a:ext cx="0" cy="0"/>
          <a:chOff x="0" y="0"/>
          <a:chExt cx="0" cy="0"/>
        </a:xfrm>
      </p:grpSpPr>
      <p:sp>
        <p:nvSpPr>
          <p:cNvPr id="798" name="Google Shape;798;p28"/>
          <p:cNvSpPr txBox="1"/>
          <p:nvPr>
            <p:ph type="title"/>
          </p:nvPr>
        </p:nvSpPr>
        <p:spPr>
          <a:xfrm>
            <a:off x="2549400" y="2885575"/>
            <a:ext cx="4045200" cy="89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99" name="Google Shape;799;p28"/>
          <p:cNvSpPr txBox="1"/>
          <p:nvPr>
            <p:ph idx="1" type="subTitle"/>
          </p:nvPr>
        </p:nvSpPr>
        <p:spPr>
          <a:xfrm>
            <a:off x="3174750" y="3793675"/>
            <a:ext cx="2794500" cy="12351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0" name="Google Shape;800;p28"/>
          <p:cNvSpPr txBox="1"/>
          <p:nvPr>
            <p:ph hasCustomPrompt="1" idx="2" type="title"/>
          </p:nvPr>
        </p:nvSpPr>
        <p:spPr>
          <a:xfrm>
            <a:off x="2549402" y="2518350"/>
            <a:ext cx="4045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48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4">
    <p:bg>
      <p:bgPr>
        <a:blipFill>
          <a:blip r:embed="rId2">
            <a:alphaModFix/>
          </a:blip>
          <a:stretch>
            <a:fillRect/>
          </a:stretch>
        </a:blipFill>
      </p:bgPr>
    </p:bg>
    <p:spTree>
      <p:nvGrpSpPr>
        <p:cNvPr id="801" name="Shape 801"/>
        <p:cNvGrpSpPr/>
        <p:nvPr/>
      </p:nvGrpSpPr>
      <p:grpSpPr>
        <a:xfrm>
          <a:off x="0" y="0"/>
          <a:ext cx="0" cy="0"/>
          <a:chOff x="0" y="0"/>
          <a:chExt cx="0" cy="0"/>
        </a:xfrm>
      </p:grpSpPr>
      <p:sp>
        <p:nvSpPr>
          <p:cNvPr id="802" name="Google Shape;802;p29"/>
          <p:cNvSpPr/>
          <p:nvPr/>
        </p:nvSpPr>
        <p:spPr>
          <a:xfrm flipH="1">
            <a:off x="-839597" y="4068836"/>
            <a:ext cx="7120485" cy="1069936"/>
          </a:xfrm>
          <a:custGeom>
            <a:rect b="b" l="l" r="r" t="t"/>
            <a:pathLst>
              <a:path extrusionOk="0" h="11480" w="76398">
                <a:moveTo>
                  <a:pt x="12539" y="0"/>
                </a:moveTo>
                <a:cubicBezTo>
                  <a:pt x="11084" y="0"/>
                  <a:pt x="9862" y="978"/>
                  <a:pt x="9454" y="2305"/>
                </a:cubicBezTo>
                <a:cubicBezTo>
                  <a:pt x="9082" y="2131"/>
                  <a:pt x="8639" y="2026"/>
                  <a:pt x="8185" y="2026"/>
                </a:cubicBezTo>
                <a:cubicBezTo>
                  <a:pt x="6614" y="2026"/>
                  <a:pt x="5321" y="3202"/>
                  <a:pt x="5123" y="4727"/>
                </a:cubicBezTo>
                <a:cubicBezTo>
                  <a:pt x="5042" y="4727"/>
                  <a:pt x="4972" y="4715"/>
                  <a:pt x="4890" y="4715"/>
                </a:cubicBezTo>
                <a:cubicBezTo>
                  <a:pt x="3063" y="4715"/>
                  <a:pt x="1596" y="6182"/>
                  <a:pt x="1596" y="8010"/>
                </a:cubicBezTo>
                <a:cubicBezTo>
                  <a:pt x="1596" y="8301"/>
                  <a:pt x="1642" y="8569"/>
                  <a:pt x="1712" y="8848"/>
                </a:cubicBezTo>
                <a:cubicBezTo>
                  <a:pt x="723" y="9186"/>
                  <a:pt x="1" y="10117"/>
                  <a:pt x="1" y="11223"/>
                </a:cubicBezTo>
                <a:cubicBezTo>
                  <a:pt x="1" y="11305"/>
                  <a:pt x="1" y="11398"/>
                  <a:pt x="12" y="11479"/>
                </a:cubicBezTo>
                <a:lnTo>
                  <a:pt x="76397" y="11479"/>
                </a:lnTo>
                <a:cubicBezTo>
                  <a:pt x="76165" y="9407"/>
                  <a:pt x="74407" y="7789"/>
                  <a:pt x="72264" y="7789"/>
                </a:cubicBezTo>
                <a:cubicBezTo>
                  <a:pt x="72008" y="7789"/>
                  <a:pt x="71752" y="7812"/>
                  <a:pt x="71508" y="7859"/>
                </a:cubicBezTo>
                <a:cubicBezTo>
                  <a:pt x="71100" y="7416"/>
                  <a:pt x="70588" y="7067"/>
                  <a:pt x="70029" y="6857"/>
                </a:cubicBezTo>
                <a:cubicBezTo>
                  <a:pt x="70052" y="6660"/>
                  <a:pt x="70064" y="6462"/>
                  <a:pt x="70064" y="6252"/>
                </a:cubicBezTo>
                <a:cubicBezTo>
                  <a:pt x="70064" y="3959"/>
                  <a:pt x="68201" y="2096"/>
                  <a:pt x="65908" y="2096"/>
                </a:cubicBezTo>
                <a:cubicBezTo>
                  <a:pt x="64476" y="2096"/>
                  <a:pt x="63218" y="2829"/>
                  <a:pt x="62473" y="3912"/>
                </a:cubicBezTo>
                <a:cubicBezTo>
                  <a:pt x="62008" y="3737"/>
                  <a:pt x="61495" y="3633"/>
                  <a:pt x="60960" y="3633"/>
                </a:cubicBezTo>
                <a:cubicBezTo>
                  <a:pt x="59458" y="3633"/>
                  <a:pt x="58154" y="4424"/>
                  <a:pt x="57409" y="5612"/>
                </a:cubicBezTo>
                <a:cubicBezTo>
                  <a:pt x="57188" y="5693"/>
                  <a:pt x="56990" y="5775"/>
                  <a:pt x="56780" y="5891"/>
                </a:cubicBezTo>
                <a:cubicBezTo>
                  <a:pt x="56303" y="5088"/>
                  <a:pt x="55558" y="4447"/>
                  <a:pt x="54661" y="4122"/>
                </a:cubicBezTo>
                <a:cubicBezTo>
                  <a:pt x="53928" y="2911"/>
                  <a:pt x="52601" y="2107"/>
                  <a:pt x="51087" y="2107"/>
                </a:cubicBezTo>
                <a:cubicBezTo>
                  <a:pt x="49911" y="2107"/>
                  <a:pt x="48852" y="2608"/>
                  <a:pt x="48095" y="3388"/>
                </a:cubicBezTo>
                <a:cubicBezTo>
                  <a:pt x="47734" y="3283"/>
                  <a:pt x="47338" y="3237"/>
                  <a:pt x="46931" y="3237"/>
                </a:cubicBezTo>
                <a:cubicBezTo>
                  <a:pt x="45580" y="3237"/>
                  <a:pt x="44381" y="3877"/>
                  <a:pt x="43624" y="4867"/>
                </a:cubicBezTo>
                <a:cubicBezTo>
                  <a:pt x="42937" y="4366"/>
                  <a:pt x="42099" y="4063"/>
                  <a:pt x="41179" y="4063"/>
                </a:cubicBezTo>
                <a:cubicBezTo>
                  <a:pt x="40842" y="4063"/>
                  <a:pt x="40528" y="4110"/>
                  <a:pt x="40202" y="4180"/>
                </a:cubicBezTo>
                <a:cubicBezTo>
                  <a:pt x="39445" y="3272"/>
                  <a:pt x="38304" y="2690"/>
                  <a:pt x="37023" y="2690"/>
                </a:cubicBezTo>
                <a:cubicBezTo>
                  <a:pt x="35219" y="2690"/>
                  <a:pt x="33682" y="3842"/>
                  <a:pt x="33100" y="5449"/>
                </a:cubicBezTo>
                <a:cubicBezTo>
                  <a:pt x="32133" y="4645"/>
                  <a:pt x="30876" y="4168"/>
                  <a:pt x="29526" y="4168"/>
                </a:cubicBezTo>
                <a:cubicBezTo>
                  <a:pt x="27127" y="4168"/>
                  <a:pt x="25067" y="5658"/>
                  <a:pt x="24240" y="7754"/>
                </a:cubicBezTo>
                <a:cubicBezTo>
                  <a:pt x="24054" y="6438"/>
                  <a:pt x="22913" y="5402"/>
                  <a:pt x="21539" y="5402"/>
                </a:cubicBezTo>
                <a:cubicBezTo>
                  <a:pt x="21283" y="5402"/>
                  <a:pt x="21050" y="5425"/>
                  <a:pt x="20840" y="5484"/>
                </a:cubicBezTo>
                <a:lnTo>
                  <a:pt x="20840" y="5402"/>
                </a:lnTo>
                <a:cubicBezTo>
                  <a:pt x="20840" y="3877"/>
                  <a:pt x="19583" y="2620"/>
                  <a:pt x="18058" y="2620"/>
                </a:cubicBezTo>
                <a:cubicBezTo>
                  <a:pt x="17196" y="2620"/>
                  <a:pt x="16428" y="3015"/>
                  <a:pt x="15916" y="3621"/>
                </a:cubicBezTo>
                <a:lnTo>
                  <a:pt x="15741" y="3539"/>
                </a:lnTo>
                <a:cubicBezTo>
                  <a:pt x="15753" y="3435"/>
                  <a:pt x="15753" y="3330"/>
                  <a:pt x="15753" y="3213"/>
                </a:cubicBezTo>
                <a:cubicBezTo>
                  <a:pt x="15753" y="1444"/>
                  <a:pt x="14321" y="0"/>
                  <a:pt x="1253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4" name="Google Shape;804;p29"/>
          <p:cNvSpPr txBox="1"/>
          <p:nvPr>
            <p:ph idx="2" type="title"/>
          </p:nvPr>
        </p:nvSpPr>
        <p:spPr>
          <a:xfrm>
            <a:off x="1041575" y="2605850"/>
            <a:ext cx="1472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b="1" sz="19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05" name="Google Shape;805;p29"/>
          <p:cNvSpPr txBox="1"/>
          <p:nvPr>
            <p:ph idx="1" type="subTitle"/>
          </p:nvPr>
        </p:nvSpPr>
        <p:spPr>
          <a:xfrm>
            <a:off x="934275" y="2739800"/>
            <a:ext cx="1622400" cy="1078200"/>
          </a:xfrm>
          <a:prstGeom prst="rect">
            <a:avLst/>
          </a:prstGeom>
        </p:spPr>
        <p:txBody>
          <a:bodyPr anchorCtr="0" anchor="b" bIns="91425" lIns="91425" spcFirstLastPara="1" rIns="91425" wrap="square" tIns="91425">
            <a:noAutofit/>
          </a:bodyPr>
          <a:lstStyle>
            <a:lvl1pPr lvl="0" rtl="0" algn="ctr">
              <a:lnSpc>
                <a:spcPct val="100000"/>
              </a:lnSpc>
              <a:spcBef>
                <a:spcPts val="8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6" name="Google Shape;806;p29"/>
          <p:cNvSpPr txBox="1"/>
          <p:nvPr>
            <p:ph idx="3" type="title"/>
          </p:nvPr>
        </p:nvSpPr>
        <p:spPr>
          <a:xfrm>
            <a:off x="2890150" y="2605850"/>
            <a:ext cx="15150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b="1" sz="19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07" name="Google Shape;807;p29"/>
          <p:cNvSpPr txBox="1"/>
          <p:nvPr>
            <p:ph idx="4" type="subTitle"/>
          </p:nvPr>
        </p:nvSpPr>
        <p:spPr>
          <a:xfrm>
            <a:off x="2890276" y="2739800"/>
            <a:ext cx="1515000" cy="1078200"/>
          </a:xfrm>
          <a:prstGeom prst="rect">
            <a:avLst/>
          </a:prstGeom>
        </p:spPr>
        <p:txBody>
          <a:bodyPr anchorCtr="0" anchor="b" bIns="91425" lIns="91425" spcFirstLastPara="1" rIns="91425" wrap="square" tIns="91425">
            <a:noAutofit/>
          </a:bodyPr>
          <a:lstStyle>
            <a:lvl1pPr lvl="0" rtl="0" algn="ctr">
              <a:lnSpc>
                <a:spcPct val="100000"/>
              </a:lnSpc>
              <a:spcBef>
                <a:spcPts val="8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8" name="Google Shape;808;p29"/>
          <p:cNvSpPr txBox="1"/>
          <p:nvPr>
            <p:ph idx="5" type="title"/>
          </p:nvPr>
        </p:nvSpPr>
        <p:spPr>
          <a:xfrm>
            <a:off x="4738875" y="2605850"/>
            <a:ext cx="1472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b="1" sz="19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09" name="Google Shape;809;p29"/>
          <p:cNvSpPr txBox="1"/>
          <p:nvPr>
            <p:ph idx="6" type="subTitle"/>
          </p:nvPr>
        </p:nvSpPr>
        <p:spPr>
          <a:xfrm>
            <a:off x="4738874" y="2739800"/>
            <a:ext cx="1515000" cy="1078200"/>
          </a:xfrm>
          <a:prstGeom prst="rect">
            <a:avLst/>
          </a:prstGeom>
        </p:spPr>
        <p:txBody>
          <a:bodyPr anchorCtr="0" anchor="b" bIns="91425" lIns="91425" spcFirstLastPara="1" rIns="91425" wrap="square" tIns="91425">
            <a:noAutofit/>
          </a:bodyPr>
          <a:lstStyle>
            <a:lvl1pPr lvl="0" rtl="0" algn="ctr">
              <a:lnSpc>
                <a:spcPct val="100000"/>
              </a:lnSpc>
              <a:spcBef>
                <a:spcPts val="8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0" name="Google Shape;810;p29"/>
          <p:cNvSpPr txBox="1"/>
          <p:nvPr>
            <p:ph idx="7" type="title"/>
          </p:nvPr>
        </p:nvSpPr>
        <p:spPr>
          <a:xfrm>
            <a:off x="6587575" y="2605850"/>
            <a:ext cx="15150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b="1" sz="19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11" name="Google Shape;811;p29"/>
          <p:cNvSpPr txBox="1"/>
          <p:nvPr>
            <p:ph idx="8" type="subTitle"/>
          </p:nvPr>
        </p:nvSpPr>
        <p:spPr>
          <a:xfrm>
            <a:off x="6587574" y="2739800"/>
            <a:ext cx="1515000" cy="1078200"/>
          </a:xfrm>
          <a:prstGeom prst="rect">
            <a:avLst/>
          </a:prstGeom>
        </p:spPr>
        <p:txBody>
          <a:bodyPr anchorCtr="0" anchor="b" bIns="91425" lIns="91425" spcFirstLastPara="1" rIns="91425" wrap="square" tIns="91425">
            <a:noAutofit/>
          </a:bodyPr>
          <a:lstStyle>
            <a:lvl1pPr lvl="0" rtl="0" algn="ctr">
              <a:lnSpc>
                <a:spcPct val="100000"/>
              </a:lnSpc>
              <a:spcBef>
                <a:spcPts val="8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12" name="Google Shape;812;p29"/>
          <p:cNvGrpSpPr/>
          <p:nvPr/>
        </p:nvGrpSpPr>
        <p:grpSpPr>
          <a:xfrm>
            <a:off x="283387" y="826231"/>
            <a:ext cx="8637185" cy="4225220"/>
            <a:chOff x="-1665648" y="815931"/>
            <a:chExt cx="7972295" cy="3979674"/>
          </a:xfrm>
        </p:grpSpPr>
        <p:sp>
          <p:nvSpPr>
            <p:cNvPr id="813" name="Google Shape;813;p29"/>
            <p:cNvSpPr/>
            <p:nvPr/>
          </p:nvSpPr>
          <p:spPr>
            <a:xfrm>
              <a:off x="4022226" y="4455480"/>
              <a:ext cx="875325" cy="340125"/>
            </a:xfrm>
            <a:custGeom>
              <a:rect b="b" l="l" r="r" t="t"/>
              <a:pathLst>
                <a:path extrusionOk="0" h="13605" w="35013">
                  <a:moveTo>
                    <a:pt x="34984" y="0"/>
                  </a:moveTo>
                  <a:cubicBezTo>
                    <a:pt x="14233" y="4792"/>
                    <a:pt x="579" y="12004"/>
                    <a:pt x="451" y="12082"/>
                  </a:cubicBezTo>
                  <a:lnTo>
                    <a:pt x="458" y="12090"/>
                  </a:lnTo>
                  <a:cubicBezTo>
                    <a:pt x="222" y="12218"/>
                    <a:pt x="58" y="12461"/>
                    <a:pt x="36" y="12747"/>
                  </a:cubicBezTo>
                  <a:cubicBezTo>
                    <a:pt x="1" y="13189"/>
                    <a:pt x="344" y="13575"/>
                    <a:pt x="779" y="13603"/>
                  </a:cubicBezTo>
                  <a:cubicBezTo>
                    <a:pt x="790" y="13604"/>
                    <a:pt x="802" y="13604"/>
                    <a:pt x="813" y="13604"/>
                  </a:cubicBezTo>
                  <a:cubicBezTo>
                    <a:pt x="979" y="13604"/>
                    <a:pt x="1138" y="13555"/>
                    <a:pt x="1272" y="13475"/>
                  </a:cubicBezTo>
                  <a:cubicBezTo>
                    <a:pt x="1272" y="13475"/>
                    <a:pt x="1279" y="13468"/>
                    <a:pt x="1300" y="13454"/>
                  </a:cubicBezTo>
                  <a:lnTo>
                    <a:pt x="1308" y="13454"/>
                  </a:lnTo>
                  <a:cubicBezTo>
                    <a:pt x="1665" y="13232"/>
                    <a:pt x="4914" y="11140"/>
                    <a:pt x="10334" y="8583"/>
                  </a:cubicBezTo>
                  <a:cubicBezTo>
                    <a:pt x="15604" y="6106"/>
                    <a:pt x="24173" y="2614"/>
                    <a:pt x="35013" y="114"/>
                  </a:cubicBezTo>
                  <a:lnTo>
                    <a:pt x="34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4243688" y="4298268"/>
              <a:ext cx="432400" cy="168225"/>
            </a:xfrm>
            <a:custGeom>
              <a:rect b="b" l="l" r="r" t="t"/>
              <a:pathLst>
                <a:path extrusionOk="0" h="6729" w="17296">
                  <a:moveTo>
                    <a:pt x="17289" y="0"/>
                  </a:moveTo>
                  <a:cubicBezTo>
                    <a:pt x="7034" y="2371"/>
                    <a:pt x="286" y="5934"/>
                    <a:pt x="222" y="5970"/>
                  </a:cubicBezTo>
                  <a:lnTo>
                    <a:pt x="222" y="5977"/>
                  </a:lnTo>
                  <a:cubicBezTo>
                    <a:pt x="108" y="6041"/>
                    <a:pt x="29" y="6156"/>
                    <a:pt x="15" y="6299"/>
                  </a:cubicBezTo>
                  <a:cubicBezTo>
                    <a:pt x="1" y="6527"/>
                    <a:pt x="165" y="6713"/>
                    <a:pt x="386" y="6727"/>
                  </a:cubicBezTo>
                  <a:cubicBezTo>
                    <a:pt x="397" y="6728"/>
                    <a:pt x="408" y="6728"/>
                    <a:pt x="418" y="6728"/>
                  </a:cubicBezTo>
                  <a:cubicBezTo>
                    <a:pt x="491" y="6728"/>
                    <a:pt x="559" y="6706"/>
                    <a:pt x="622" y="6663"/>
                  </a:cubicBezTo>
                  <a:cubicBezTo>
                    <a:pt x="622" y="6663"/>
                    <a:pt x="629" y="6663"/>
                    <a:pt x="643" y="6656"/>
                  </a:cubicBezTo>
                  <a:cubicBezTo>
                    <a:pt x="815" y="6541"/>
                    <a:pt x="2421" y="5499"/>
                    <a:pt x="5099" y="4242"/>
                  </a:cubicBezTo>
                  <a:cubicBezTo>
                    <a:pt x="7706" y="3014"/>
                    <a:pt x="11940" y="1293"/>
                    <a:pt x="17296" y="50"/>
                  </a:cubicBezTo>
                  <a:lnTo>
                    <a:pt x="1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6238624"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5935613"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1099239" y="312526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1442270" y="815931"/>
              <a:ext cx="49475" cy="43700"/>
            </a:xfrm>
            <a:custGeom>
              <a:rect b="b" l="l" r="r" t="t"/>
              <a:pathLst>
                <a:path extrusionOk="0" h="1748" w="1979">
                  <a:moveTo>
                    <a:pt x="990" y="0"/>
                  </a:moveTo>
                  <a:cubicBezTo>
                    <a:pt x="727" y="0"/>
                    <a:pt x="466" y="121"/>
                    <a:pt x="293" y="345"/>
                  </a:cubicBezTo>
                  <a:cubicBezTo>
                    <a:pt x="1" y="731"/>
                    <a:pt x="79" y="1273"/>
                    <a:pt x="465" y="1573"/>
                  </a:cubicBezTo>
                  <a:cubicBezTo>
                    <a:pt x="620" y="1691"/>
                    <a:pt x="804" y="1748"/>
                    <a:pt x="987" y="1748"/>
                  </a:cubicBezTo>
                  <a:cubicBezTo>
                    <a:pt x="1251" y="1748"/>
                    <a:pt x="1513" y="1629"/>
                    <a:pt x="1686" y="1402"/>
                  </a:cubicBezTo>
                  <a:cubicBezTo>
                    <a:pt x="1979" y="1016"/>
                    <a:pt x="1900" y="474"/>
                    <a:pt x="1514" y="181"/>
                  </a:cubicBezTo>
                  <a:cubicBezTo>
                    <a:pt x="1357" y="58"/>
                    <a:pt x="1173" y="0"/>
                    <a:pt x="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6207548"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1665648" y="3505661"/>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1575239" y="3725974"/>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5951029" y="2982978"/>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5514677" y="2930792"/>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1176139" y="285971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6145658" y="1514103"/>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9"/>
            <p:cNvSpPr/>
            <p:nvPr/>
          </p:nvSpPr>
          <p:spPr>
            <a:xfrm>
              <a:off x="4954500" y="2904637"/>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3440975" y="2237203"/>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5555732" y="2870827"/>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29"/>
          <p:cNvSpPr/>
          <p:nvPr/>
        </p:nvSpPr>
        <p:spPr>
          <a:xfrm flipH="1" rot="10800000">
            <a:off x="6901130" y="6"/>
            <a:ext cx="2422089" cy="725898"/>
          </a:xfrm>
          <a:custGeom>
            <a:rect b="b" l="l" r="r" t="t"/>
            <a:pathLst>
              <a:path extrusionOk="0" h="12959" w="43240">
                <a:moveTo>
                  <a:pt x="31714" y="0"/>
                </a:moveTo>
                <a:cubicBezTo>
                  <a:pt x="29455" y="0"/>
                  <a:pt x="27523" y="1351"/>
                  <a:pt x="26661" y="3283"/>
                </a:cubicBezTo>
                <a:cubicBezTo>
                  <a:pt x="26125" y="2934"/>
                  <a:pt x="25497" y="2736"/>
                  <a:pt x="24810" y="2736"/>
                </a:cubicBezTo>
                <a:cubicBezTo>
                  <a:pt x="23098" y="2736"/>
                  <a:pt x="21666" y="4017"/>
                  <a:pt x="21434" y="5670"/>
                </a:cubicBezTo>
                <a:cubicBezTo>
                  <a:pt x="20921" y="5274"/>
                  <a:pt x="20304" y="5041"/>
                  <a:pt x="19617" y="5041"/>
                </a:cubicBezTo>
                <a:cubicBezTo>
                  <a:pt x="17953" y="5041"/>
                  <a:pt x="16614" y="6380"/>
                  <a:pt x="16614" y="8045"/>
                </a:cubicBezTo>
                <a:cubicBezTo>
                  <a:pt x="16614" y="8231"/>
                  <a:pt x="16637" y="8418"/>
                  <a:pt x="16672" y="8616"/>
                </a:cubicBezTo>
                <a:cubicBezTo>
                  <a:pt x="16230" y="8767"/>
                  <a:pt x="15822" y="9035"/>
                  <a:pt x="15496" y="9372"/>
                </a:cubicBezTo>
                <a:cubicBezTo>
                  <a:pt x="14961" y="8569"/>
                  <a:pt x="14041" y="8045"/>
                  <a:pt x="13005" y="8045"/>
                </a:cubicBezTo>
                <a:cubicBezTo>
                  <a:pt x="12655" y="8045"/>
                  <a:pt x="12306" y="8103"/>
                  <a:pt x="11992" y="8220"/>
                </a:cubicBezTo>
                <a:cubicBezTo>
                  <a:pt x="11875" y="6660"/>
                  <a:pt x="10583" y="5437"/>
                  <a:pt x="9011" y="5437"/>
                </a:cubicBezTo>
                <a:cubicBezTo>
                  <a:pt x="8080" y="5437"/>
                  <a:pt x="7265" y="5856"/>
                  <a:pt x="6706" y="6520"/>
                </a:cubicBezTo>
                <a:cubicBezTo>
                  <a:pt x="6275" y="6264"/>
                  <a:pt x="5763" y="6124"/>
                  <a:pt x="5228" y="6124"/>
                </a:cubicBezTo>
                <a:cubicBezTo>
                  <a:pt x="3679" y="6124"/>
                  <a:pt x="2410" y="7288"/>
                  <a:pt x="2236" y="8790"/>
                </a:cubicBezTo>
                <a:cubicBezTo>
                  <a:pt x="955" y="9116"/>
                  <a:pt x="0" y="10304"/>
                  <a:pt x="0" y="11678"/>
                </a:cubicBezTo>
                <a:cubicBezTo>
                  <a:pt x="0" y="12132"/>
                  <a:pt x="105" y="12551"/>
                  <a:pt x="280" y="12935"/>
                </a:cubicBezTo>
                <a:lnTo>
                  <a:pt x="43123" y="12935"/>
                </a:lnTo>
                <a:lnTo>
                  <a:pt x="43123" y="12958"/>
                </a:lnTo>
                <a:cubicBezTo>
                  <a:pt x="43193" y="12702"/>
                  <a:pt x="43240" y="12434"/>
                  <a:pt x="43240" y="12143"/>
                </a:cubicBezTo>
                <a:cubicBezTo>
                  <a:pt x="43240" y="10804"/>
                  <a:pt x="42355" y="9675"/>
                  <a:pt x="41144" y="9279"/>
                </a:cubicBezTo>
                <a:cubicBezTo>
                  <a:pt x="41284" y="8907"/>
                  <a:pt x="41354" y="8499"/>
                  <a:pt x="41354" y="8057"/>
                </a:cubicBezTo>
                <a:cubicBezTo>
                  <a:pt x="41354" y="6182"/>
                  <a:pt x="39828" y="4657"/>
                  <a:pt x="37954" y="4657"/>
                </a:cubicBezTo>
                <a:cubicBezTo>
                  <a:pt x="37686" y="4657"/>
                  <a:pt x="37430" y="4680"/>
                  <a:pt x="37162" y="4739"/>
                </a:cubicBezTo>
                <a:cubicBezTo>
                  <a:pt x="36790" y="2061"/>
                  <a:pt x="34485" y="0"/>
                  <a:pt x="317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836" name="Shape 836"/>
        <p:cNvGrpSpPr/>
        <p:nvPr/>
      </p:nvGrpSpPr>
      <p:grpSpPr>
        <a:xfrm>
          <a:off x="0" y="0"/>
          <a:ext cx="0" cy="0"/>
          <a:chOff x="0" y="0"/>
          <a:chExt cx="0" cy="0"/>
        </a:xfrm>
      </p:grpSpPr>
      <p:sp>
        <p:nvSpPr>
          <p:cNvPr id="837" name="Google Shape;837;p30"/>
          <p:cNvSpPr/>
          <p:nvPr/>
        </p:nvSpPr>
        <p:spPr>
          <a:xfrm>
            <a:off x="1507437" y="327100"/>
            <a:ext cx="6398115" cy="1917511"/>
          </a:xfrm>
          <a:custGeom>
            <a:rect b="b" l="l" r="r" t="t"/>
            <a:pathLst>
              <a:path extrusionOk="0" h="12959" w="43240">
                <a:moveTo>
                  <a:pt x="31714" y="0"/>
                </a:moveTo>
                <a:cubicBezTo>
                  <a:pt x="29455" y="0"/>
                  <a:pt x="27523" y="1351"/>
                  <a:pt x="26661" y="3283"/>
                </a:cubicBezTo>
                <a:cubicBezTo>
                  <a:pt x="26125" y="2934"/>
                  <a:pt x="25497" y="2736"/>
                  <a:pt x="24810" y="2736"/>
                </a:cubicBezTo>
                <a:cubicBezTo>
                  <a:pt x="23098" y="2736"/>
                  <a:pt x="21666" y="4017"/>
                  <a:pt x="21434" y="5670"/>
                </a:cubicBezTo>
                <a:cubicBezTo>
                  <a:pt x="20921" y="5274"/>
                  <a:pt x="20304" y="5041"/>
                  <a:pt x="19617" y="5041"/>
                </a:cubicBezTo>
                <a:cubicBezTo>
                  <a:pt x="17953" y="5041"/>
                  <a:pt x="16614" y="6380"/>
                  <a:pt x="16614" y="8045"/>
                </a:cubicBezTo>
                <a:cubicBezTo>
                  <a:pt x="16614" y="8231"/>
                  <a:pt x="16637" y="8418"/>
                  <a:pt x="16672" y="8616"/>
                </a:cubicBezTo>
                <a:cubicBezTo>
                  <a:pt x="16230" y="8767"/>
                  <a:pt x="15822" y="9035"/>
                  <a:pt x="15496" y="9372"/>
                </a:cubicBezTo>
                <a:cubicBezTo>
                  <a:pt x="14961" y="8569"/>
                  <a:pt x="14041" y="8045"/>
                  <a:pt x="13005" y="8045"/>
                </a:cubicBezTo>
                <a:cubicBezTo>
                  <a:pt x="12655" y="8045"/>
                  <a:pt x="12306" y="8103"/>
                  <a:pt x="11992" y="8220"/>
                </a:cubicBezTo>
                <a:cubicBezTo>
                  <a:pt x="11875" y="6660"/>
                  <a:pt x="10583" y="5437"/>
                  <a:pt x="9011" y="5437"/>
                </a:cubicBezTo>
                <a:cubicBezTo>
                  <a:pt x="8080" y="5437"/>
                  <a:pt x="7265" y="5856"/>
                  <a:pt x="6706" y="6520"/>
                </a:cubicBezTo>
                <a:cubicBezTo>
                  <a:pt x="6275" y="6264"/>
                  <a:pt x="5763" y="6124"/>
                  <a:pt x="5228" y="6124"/>
                </a:cubicBezTo>
                <a:cubicBezTo>
                  <a:pt x="3679" y="6124"/>
                  <a:pt x="2410" y="7288"/>
                  <a:pt x="2236" y="8790"/>
                </a:cubicBezTo>
                <a:cubicBezTo>
                  <a:pt x="955" y="9116"/>
                  <a:pt x="0" y="10304"/>
                  <a:pt x="0" y="11678"/>
                </a:cubicBezTo>
                <a:cubicBezTo>
                  <a:pt x="0" y="12132"/>
                  <a:pt x="105" y="12551"/>
                  <a:pt x="280" y="12935"/>
                </a:cubicBezTo>
                <a:lnTo>
                  <a:pt x="43123" y="12935"/>
                </a:lnTo>
                <a:lnTo>
                  <a:pt x="43123" y="12958"/>
                </a:lnTo>
                <a:cubicBezTo>
                  <a:pt x="43193" y="12702"/>
                  <a:pt x="43240" y="12434"/>
                  <a:pt x="43240" y="12143"/>
                </a:cubicBezTo>
                <a:cubicBezTo>
                  <a:pt x="43240" y="10804"/>
                  <a:pt x="42355" y="9675"/>
                  <a:pt x="41144" y="9279"/>
                </a:cubicBezTo>
                <a:cubicBezTo>
                  <a:pt x="41284" y="8907"/>
                  <a:pt x="41354" y="8499"/>
                  <a:pt x="41354" y="8057"/>
                </a:cubicBezTo>
                <a:cubicBezTo>
                  <a:pt x="41354" y="6182"/>
                  <a:pt x="39828" y="4657"/>
                  <a:pt x="37954" y="4657"/>
                </a:cubicBezTo>
                <a:cubicBezTo>
                  <a:pt x="37686" y="4657"/>
                  <a:pt x="37430" y="4680"/>
                  <a:pt x="37162" y="4739"/>
                </a:cubicBezTo>
                <a:cubicBezTo>
                  <a:pt x="36790" y="2061"/>
                  <a:pt x="34485" y="0"/>
                  <a:pt x="317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txBox="1"/>
          <p:nvPr>
            <p:ph type="ctrTitle"/>
          </p:nvPr>
        </p:nvSpPr>
        <p:spPr>
          <a:xfrm flipH="1">
            <a:off x="4289071" y="1666825"/>
            <a:ext cx="331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39" name="Google Shape;839;p30"/>
          <p:cNvSpPr txBox="1"/>
          <p:nvPr/>
        </p:nvSpPr>
        <p:spPr>
          <a:xfrm>
            <a:off x="3516800" y="3732425"/>
            <a:ext cx="48507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Nunito"/>
                <a:ea typeface="Nunito"/>
                <a:cs typeface="Nunito"/>
                <a:sym typeface="Nunito"/>
              </a:rPr>
              <a:t>CREDITS: This presentation template was created by</a:t>
            </a:r>
            <a:r>
              <a:rPr b="1" lang="en" sz="1200">
                <a:solidFill>
                  <a:schemeClr val="lt1"/>
                </a:solidFill>
                <a:latin typeface="Nunito"/>
                <a:ea typeface="Nunito"/>
                <a:cs typeface="Nunito"/>
                <a:sym typeface="Nunito"/>
              </a:rPr>
              <a:t> </a:t>
            </a:r>
            <a:r>
              <a:rPr b="1" lang="en" sz="1200">
                <a:solidFill>
                  <a:schemeClr val="lt1"/>
                </a:solidFill>
                <a:uFill>
                  <a:noFill/>
                </a:uFill>
                <a:latin typeface="Nunito"/>
                <a:ea typeface="Nunito"/>
                <a:cs typeface="Nunito"/>
                <a:sym typeface="Nunito"/>
                <a:hlinkClick r:id="rId3">
                  <a:extLst>
                    <a:ext uri="{A12FA001-AC4F-418D-AE19-62706E023703}">
                      <ahyp:hlinkClr val="tx"/>
                    </a:ext>
                  </a:extLst>
                </a:hlinkClick>
              </a:rPr>
              <a:t>Slidesgo</a:t>
            </a:r>
            <a:r>
              <a:rPr lang="en" sz="1200">
                <a:solidFill>
                  <a:schemeClr val="lt1"/>
                </a:solidFill>
                <a:latin typeface="Nunito"/>
                <a:ea typeface="Nunito"/>
                <a:cs typeface="Nunito"/>
                <a:sym typeface="Nunito"/>
              </a:rPr>
              <a:t>, including icon by </a:t>
            </a:r>
            <a:r>
              <a:rPr b="1" lang="en" sz="1200">
                <a:solidFill>
                  <a:schemeClr val="lt1"/>
                </a:solidFill>
                <a:uFill>
                  <a:noFill/>
                </a:uFill>
                <a:latin typeface="Nunito"/>
                <a:ea typeface="Nunito"/>
                <a:cs typeface="Nunito"/>
                <a:sym typeface="Nunito"/>
                <a:hlinkClick r:id="rId4">
                  <a:extLst>
                    <a:ext uri="{A12FA001-AC4F-418D-AE19-62706E023703}">
                      <ahyp:hlinkClr val="tx"/>
                    </a:ext>
                  </a:extLst>
                </a:hlinkClick>
              </a:rPr>
              <a:t>Flaticon</a:t>
            </a:r>
            <a:r>
              <a:rPr lang="en" sz="1200">
                <a:solidFill>
                  <a:schemeClr val="lt1"/>
                </a:solidFill>
                <a:latin typeface="Nunito"/>
                <a:ea typeface="Nunito"/>
                <a:cs typeface="Nunito"/>
                <a:sym typeface="Nunito"/>
              </a:rPr>
              <a:t>, and infographics &amp; images from </a:t>
            </a:r>
            <a:r>
              <a:rPr b="1" lang="en" sz="1200">
                <a:solidFill>
                  <a:schemeClr val="lt1"/>
                </a:solidFill>
                <a:uFill>
                  <a:noFill/>
                </a:uFill>
                <a:latin typeface="Nunito"/>
                <a:ea typeface="Nunito"/>
                <a:cs typeface="Nunito"/>
                <a:sym typeface="Nunito"/>
                <a:hlinkClick r:id="rId5">
                  <a:extLst>
                    <a:ext uri="{A12FA001-AC4F-418D-AE19-62706E023703}">
                      <ahyp:hlinkClr val="tx"/>
                    </a:ext>
                  </a:extLst>
                </a:hlinkClick>
              </a:rPr>
              <a:t>Freepik</a:t>
            </a:r>
            <a:endParaRPr b="1" sz="1200">
              <a:solidFill>
                <a:schemeClr val="lt1"/>
              </a:solidFill>
              <a:latin typeface="Nunito"/>
              <a:ea typeface="Nunito"/>
              <a:cs typeface="Nunito"/>
              <a:sym typeface="Nunito"/>
            </a:endParaRPr>
          </a:p>
        </p:txBody>
      </p:sp>
      <p:sp>
        <p:nvSpPr>
          <p:cNvPr id="840" name="Google Shape;840;p30"/>
          <p:cNvSpPr txBox="1"/>
          <p:nvPr>
            <p:ph idx="1" type="subTitle"/>
          </p:nvPr>
        </p:nvSpPr>
        <p:spPr>
          <a:xfrm>
            <a:off x="3525345" y="2244625"/>
            <a:ext cx="4850700" cy="66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41" name="Google Shape;841;p30"/>
          <p:cNvGrpSpPr/>
          <p:nvPr/>
        </p:nvGrpSpPr>
        <p:grpSpPr>
          <a:xfrm>
            <a:off x="336763" y="673833"/>
            <a:ext cx="8517691" cy="4097845"/>
            <a:chOff x="-1757057" y="815931"/>
            <a:chExt cx="8063705" cy="3859701"/>
          </a:xfrm>
        </p:grpSpPr>
        <p:sp>
          <p:nvSpPr>
            <p:cNvPr id="842" name="Google Shape;842;p30"/>
            <p:cNvSpPr/>
            <p:nvPr/>
          </p:nvSpPr>
          <p:spPr>
            <a:xfrm>
              <a:off x="-1757057" y="4335508"/>
              <a:ext cx="875325" cy="340125"/>
            </a:xfrm>
            <a:custGeom>
              <a:rect b="b" l="l" r="r" t="t"/>
              <a:pathLst>
                <a:path extrusionOk="0" h="13605" w="35013">
                  <a:moveTo>
                    <a:pt x="34984" y="0"/>
                  </a:moveTo>
                  <a:cubicBezTo>
                    <a:pt x="14233" y="4792"/>
                    <a:pt x="579" y="12004"/>
                    <a:pt x="451" y="12082"/>
                  </a:cubicBezTo>
                  <a:lnTo>
                    <a:pt x="458" y="12090"/>
                  </a:lnTo>
                  <a:cubicBezTo>
                    <a:pt x="222" y="12218"/>
                    <a:pt x="58" y="12461"/>
                    <a:pt x="36" y="12747"/>
                  </a:cubicBezTo>
                  <a:cubicBezTo>
                    <a:pt x="1" y="13189"/>
                    <a:pt x="344" y="13575"/>
                    <a:pt x="779" y="13603"/>
                  </a:cubicBezTo>
                  <a:cubicBezTo>
                    <a:pt x="790" y="13604"/>
                    <a:pt x="802" y="13604"/>
                    <a:pt x="813" y="13604"/>
                  </a:cubicBezTo>
                  <a:cubicBezTo>
                    <a:pt x="979" y="13604"/>
                    <a:pt x="1138" y="13555"/>
                    <a:pt x="1272" y="13475"/>
                  </a:cubicBezTo>
                  <a:cubicBezTo>
                    <a:pt x="1272" y="13475"/>
                    <a:pt x="1279" y="13468"/>
                    <a:pt x="1300" y="13454"/>
                  </a:cubicBezTo>
                  <a:lnTo>
                    <a:pt x="1308" y="13454"/>
                  </a:lnTo>
                  <a:cubicBezTo>
                    <a:pt x="1665" y="13232"/>
                    <a:pt x="4914" y="11140"/>
                    <a:pt x="10334" y="8583"/>
                  </a:cubicBezTo>
                  <a:cubicBezTo>
                    <a:pt x="15604" y="6106"/>
                    <a:pt x="24173" y="2614"/>
                    <a:pt x="35013" y="114"/>
                  </a:cubicBezTo>
                  <a:lnTo>
                    <a:pt x="34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1535595" y="4178295"/>
              <a:ext cx="432400" cy="168225"/>
            </a:xfrm>
            <a:custGeom>
              <a:rect b="b" l="l" r="r" t="t"/>
              <a:pathLst>
                <a:path extrusionOk="0" h="6729" w="17296">
                  <a:moveTo>
                    <a:pt x="17289" y="0"/>
                  </a:moveTo>
                  <a:cubicBezTo>
                    <a:pt x="7034" y="2371"/>
                    <a:pt x="286" y="5934"/>
                    <a:pt x="222" y="5970"/>
                  </a:cubicBezTo>
                  <a:lnTo>
                    <a:pt x="222" y="5977"/>
                  </a:lnTo>
                  <a:cubicBezTo>
                    <a:pt x="108" y="6041"/>
                    <a:pt x="29" y="6156"/>
                    <a:pt x="15" y="6299"/>
                  </a:cubicBezTo>
                  <a:cubicBezTo>
                    <a:pt x="1" y="6527"/>
                    <a:pt x="165" y="6713"/>
                    <a:pt x="386" y="6727"/>
                  </a:cubicBezTo>
                  <a:cubicBezTo>
                    <a:pt x="397" y="6728"/>
                    <a:pt x="408" y="6728"/>
                    <a:pt x="418" y="6728"/>
                  </a:cubicBezTo>
                  <a:cubicBezTo>
                    <a:pt x="491" y="6728"/>
                    <a:pt x="559" y="6706"/>
                    <a:pt x="622" y="6663"/>
                  </a:cubicBezTo>
                  <a:cubicBezTo>
                    <a:pt x="622" y="6663"/>
                    <a:pt x="629" y="6663"/>
                    <a:pt x="643" y="6656"/>
                  </a:cubicBezTo>
                  <a:cubicBezTo>
                    <a:pt x="815" y="6541"/>
                    <a:pt x="2421" y="5499"/>
                    <a:pt x="5099" y="4242"/>
                  </a:cubicBezTo>
                  <a:cubicBezTo>
                    <a:pt x="7706" y="3014"/>
                    <a:pt x="11940" y="1293"/>
                    <a:pt x="17296" y="50"/>
                  </a:cubicBezTo>
                  <a:lnTo>
                    <a:pt x="1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6238624"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5935613"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1099239" y="312526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1442270" y="815931"/>
              <a:ext cx="49475" cy="43700"/>
            </a:xfrm>
            <a:custGeom>
              <a:rect b="b" l="l" r="r" t="t"/>
              <a:pathLst>
                <a:path extrusionOk="0" h="1748" w="1979">
                  <a:moveTo>
                    <a:pt x="990" y="0"/>
                  </a:moveTo>
                  <a:cubicBezTo>
                    <a:pt x="727" y="0"/>
                    <a:pt x="466" y="121"/>
                    <a:pt x="293" y="345"/>
                  </a:cubicBezTo>
                  <a:cubicBezTo>
                    <a:pt x="1" y="731"/>
                    <a:pt x="79" y="1273"/>
                    <a:pt x="465" y="1573"/>
                  </a:cubicBezTo>
                  <a:cubicBezTo>
                    <a:pt x="620" y="1691"/>
                    <a:pt x="804" y="1748"/>
                    <a:pt x="987" y="1748"/>
                  </a:cubicBezTo>
                  <a:cubicBezTo>
                    <a:pt x="1251" y="1748"/>
                    <a:pt x="1513" y="1629"/>
                    <a:pt x="1686" y="1402"/>
                  </a:cubicBezTo>
                  <a:cubicBezTo>
                    <a:pt x="1979" y="1016"/>
                    <a:pt x="1900" y="474"/>
                    <a:pt x="1514" y="181"/>
                  </a:cubicBezTo>
                  <a:cubicBezTo>
                    <a:pt x="1357" y="58"/>
                    <a:pt x="1173" y="0"/>
                    <a:pt x="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6207548"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5514677" y="2930792"/>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1176139" y="285971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6145658" y="1514103"/>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4954500" y="2904637"/>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3440975" y="2237203"/>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5555732" y="2870827"/>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30"/>
          <p:cNvGrpSpPr/>
          <p:nvPr/>
        </p:nvGrpSpPr>
        <p:grpSpPr>
          <a:xfrm>
            <a:off x="1100434" y="1420425"/>
            <a:ext cx="2373116" cy="2090816"/>
            <a:chOff x="11206959" y="1214650"/>
            <a:chExt cx="2373116" cy="2090816"/>
          </a:xfrm>
        </p:grpSpPr>
        <p:sp>
          <p:nvSpPr>
            <p:cNvPr id="862" name="Google Shape;862;p30"/>
            <p:cNvSpPr/>
            <p:nvPr/>
          </p:nvSpPr>
          <p:spPr>
            <a:xfrm>
              <a:off x="12188875" y="1214650"/>
              <a:ext cx="466200" cy="143850"/>
            </a:xfrm>
            <a:custGeom>
              <a:rect b="b" l="l" r="r" t="t"/>
              <a:pathLst>
                <a:path extrusionOk="0" h="5754" w="18648">
                  <a:moveTo>
                    <a:pt x="8407" y="0"/>
                  </a:moveTo>
                  <a:cubicBezTo>
                    <a:pt x="7906" y="0"/>
                    <a:pt x="7673" y="634"/>
                    <a:pt x="8140" y="1468"/>
                  </a:cubicBezTo>
                  <a:cubicBezTo>
                    <a:pt x="8340" y="1802"/>
                    <a:pt x="8507" y="2135"/>
                    <a:pt x="8673" y="2469"/>
                  </a:cubicBezTo>
                  <a:cubicBezTo>
                    <a:pt x="8206" y="2435"/>
                    <a:pt x="7673" y="2302"/>
                    <a:pt x="7006" y="2068"/>
                  </a:cubicBezTo>
                  <a:cubicBezTo>
                    <a:pt x="5893" y="1684"/>
                    <a:pt x="4509" y="1571"/>
                    <a:pt x="3266" y="1571"/>
                  </a:cubicBezTo>
                  <a:cubicBezTo>
                    <a:pt x="1489" y="1571"/>
                    <a:pt x="1" y="1802"/>
                    <a:pt x="1" y="1802"/>
                  </a:cubicBezTo>
                  <a:cubicBezTo>
                    <a:pt x="1068" y="1802"/>
                    <a:pt x="5404" y="2802"/>
                    <a:pt x="6972" y="3836"/>
                  </a:cubicBezTo>
                  <a:cubicBezTo>
                    <a:pt x="7706" y="4337"/>
                    <a:pt x="8340" y="4670"/>
                    <a:pt x="8974" y="4770"/>
                  </a:cubicBezTo>
                  <a:cubicBezTo>
                    <a:pt x="8840" y="5104"/>
                    <a:pt x="8707" y="5271"/>
                    <a:pt x="8573" y="5404"/>
                  </a:cubicBezTo>
                  <a:cubicBezTo>
                    <a:pt x="8876" y="5638"/>
                    <a:pt x="9236" y="5753"/>
                    <a:pt x="9613" y="5753"/>
                  </a:cubicBezTo>
                  <a:cubicBezTo>
                    <a:pt x="10149" y="5753"/>
                    <a:pt x="10719" y="5521"/>
                    <a:pt x="11209" y="5071"/>
                  </a:cubicBezTo>
                  <a:cubicBezTo>
                    <a:pt x="11209" y="5071"/>
                    <a:pt x="10875" y="4837"/>
                    <a:pt x="10541" y="4470"/>
                  </a:cubicBezTo>
                  <a:cubicBezTo>
                    <a:pt x="11008" y="4237"/>
                    <a:pt x="11509" y="3836"/>
                    <a:pt x="12143" y="3303"/>
                  </a:cubicBezTo>
                  <a:cubicBezTo>
                    <a:pt x="13544" y="2102"/>
                    <a:pt x="18647" y="601"/>
                    <a:pt x="18647" y="601"/>
                  </a:cubicBezTo>
                  <a:cubicBezTo>
                    <a:pt x="18149" y="531"/>
                    <a:pt x="17605" y="497"/>
                    <a:pt x="17043" y="497"/>
                  </a:cubicBezTo>
                  <a:cubicBezTo>
                    <a:pt x="15196" y="497"/>
                    <a:pt x="13168" y="862"/>
                    <a:pt x="12042" y="1501"/>
                  </a:cubicBezTo>
                  <a:cubicBezTo>
                    <a:pt x="11209" y="1968"/>
                    <a:pt x="10575" y="2402"/>
                    <a:pt x="9707" y="2469"/>
                  </a:cubicBezTo>
                  <a:cubicBezTo>
                    <a:pt x="9507" y="1335"/>
                    <a:pt x="9341" y="0"/>
                    <a:pt x="84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11215050" y="3087450"/>
              <a:ext cx="242204" cy="218015"/>
            </a:xfrm>
            <a:custGeom>
              <a:rect b="b" l="l" r="r" t="t"/>
              <a:pathLst>
                <a:path extrusionOk="0" h="21650" w="24052">
                  <a:moveTo>
                    <a:pt x="1" y="0"/>
                  </a:moveTo>
                  <a:cubicBezTo>
                    <a:pt x="668" y="2002"/>
                    <a:pt x="4704" y="2335"/>
                    <a:pt x="7173" y="2569"/>
                  </a:cubicBezTo>
                  <a:cubicBezTo>
                    <a:pt x="9207" y="2802"/>
                    <a:pt x="11342" y="4737"/>
                    <a:pt x="13143" y="6638"/>
                  </a:cubicBezTo>
                  <a:cubicBezTo>
                    <a:pt x="12310" y="7306"/>
                    <a:pt x="11542" y="7406"/>
                    <a:pt x="11075" y="7673"/>
                  </a:cubicBezTo>
                  <a:cubicBezTo>
                    <a:pt x="10261" y="8111"/>
                    <a:pt x="11123" y="8579"/>
                    <a:pt x="12530" y="8579"/>
                  </a:cubicBezTo>
                  <a:cubicBezTo>
                    <a:pt x="12621" y="8579"/>
                    <a:pt x="12715" y="8577"/>
                    <a:pt x="12810" y="8573"/>
                  </a:cubicBezTo>
                  <a:cubicBezTo>
                    <a:pt x="13410" y="8573"/>
                    <a:pt x="14044" y="8406"/>
                    <a:pt x="14578" y="8173"/>
                  </a:cubicBezTo>
                  <a:cubicBezTo>
                    <a:pt x="16513" y="9841"/>
                    <a:pt x="19815" y="11075"/>
                    <a:pt x="20849" y="14978"/>
                  </a:cubicBezTo>
                  <a:cubicBezTo>
                    <a:pt x="21883" y="19047"/>
                    <a:pt x="24051" y="21649"/>
                    <a:pt x="24051" y="21649"/>
                  </a:cubicBezTo>
                  <a:cubicBezTo>
                    <a:pt x="22917" y="20215"/>
                    <a:pt x="21783" y="12376"/>
                    <a:pt x="21049" y="11042"/>
                  </a:cubicBezTo>
                  <a:cubicBezTo>
                    <a:pt x="20649" y="10308"/>
                    <a:pt x="18747" y="8473"/>
                    <a:pt x="16779" y="6672"/>
                  </a:cubicBezTo>
                  <a:cubicBezTo>
                    <a:pt x="17613" y="5871"/>
                    <a:pt x="18881" y="6138"/>
                    <a:pt x="18514" y="5604"/>
                  </a:cubicBezTo>
                  <a:cubicBezTo>
                    <a:pt x="18139" y="5022"/>
                    <a:pt x="17336" y="4751"/>
                    <a:pt x="16494" y="4751"/>
                  </a:cubicBezTo>
                  <a:cubicBezTo>
                    <a:pt x="15986" y="4751"/>
                    <a:pt x="15463" y="4849"/>
                    <a:pt x="15011" y="5037"/>
                  </a:cubicBezTo>
                  <a:cubicBezTo>
                    <a:pt x="14044" y="4170"/>
                    <a:pt x="13177" y="3369"/>
                    <a:pt x="12576" y="2869"/>
                  </a:cubicBezTo>
                  <a:cubicBezTo>
                    <a:pt x="10575" y="1134"/>
                    <a:pt x="9307" y="968"/>
                    <a:pt x="5671" y="968"/>
                  </a:cubicBezTo>
                  <a:cubicBezTo>
                    <a:pt x="2036" y="968"/>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12610000" y="2272300"/>
              <a:ext cx="467025" cy="434275"/>
            </a:xfrm>
            <a:custGeom>
              <a:rect b="b" l="l" r="r" t="t"/>
              <a:pathLst>
                <a:path extrusionOk="0" h="17371" w="18681">
                  <a:moveTo>
                    <a:pt x="8946" y="0"/>
                  </a:moveTo>
                  <a:cubicBezTo>
                    <a:pt x="8395" y="0"/>
                    <a:pt x="7854" y="106"/>
                    <a:pt x="7339" y="358"/>
                  </a:cubicBezTo>
                  <a:cubicBezTo>
                    <a:pt x="4904" y="1492"/>
                    <a:pt x="1" y="6796"/>
                    <a:pt x="1" y="6796"/>
                  </a:cubicBezTo>
                  <a:cubicBezTo>
                    <a:pt x="1" y="6796"/>
                    <a:pt x="4904" y="2727"/>
                    <a:pt x="6739" y="2026"/>
                  </a:cubicBezTo>
                  <a:cubicBezTo>
                    <a:pt x="7119" y="1884"/>
                    <a:pt x="7503" y="1821"/>
                    <a:pt x="7889" y="1821"/>
                  </a:cubicBezTo>
                  <a:cubicBezTo>
                    <a:pt x="8590" y="1821"/>
                    <a:pt x="9299" y="2025"/>
                    <a:pt x="10008" y="2326"/>
                  </a:cubicBezTo>
                  <a:cubicBezTo>
                    <a:pt x="9808" y="2493"/>
                    <a:pt x="9574" y="2727"/>
                    <a:pt x="9341" y="3160"/>
                  </a:cubicBezTo>
                  <a:cubicBezTo>
                    <a:pt x="8674" y="4228"/>
                    <a:pt x="8874" y="5829"/>
                    <a:pt x="9041" y="5962"/>
                  </a:cubicBezTo>
                  <a:cubicBezTo>
                    <a:pt x="9046" y="5966"/>
                    <a:pt x="9052" y="5968"/>
                    <a:pt x="9058" y="5968"/>
                  </a:cubicBezTo>
                  <a:cubicBezTo>
                    <a:pt x="9200" y="5968"/>
                    <a:pt x="9510" y="4881"/>
                    <a:pt x="10342" y="4561"/>
                  </a:cubicBezTo>
                  <a:cubicBezTo>
                    <a:pt x="10709" y="4394"/>
                    <a:pt x="11843" y="4328"/>
                    <a:pt x="12743" y="4161"/>
                  </a:cubicBezTo>
                  <a:cubicBezTo>
                    <a:pt x="14711" y="5695"/>
                    <a:pt x="16546" y="7196"/>
                    <a:pt x="17046" y="8364"/>
                  </a:cubicBezTo>
                  <a:cubicBezTo>
                    <a:pt x="17580" y="9631"/>
                    <a:pt x="17513" y="17370"/>
                    <a:pt x="17513" y="17370"/>
                  </a:cubicBezTo>
                  <a:cubicBezTo>
                    <a:pt x="18014" y="16536"/>
                    <a:pt x="18681" y="8497"/>
                    <a:pt x="18681" y="7497"/>
                  </a:cubicBezTo>
                  <a:cubicBezTo>
                    <a:pt x="18681" y="6062"/>
                    <a:pt x="16780" y="4061"/>
                    <a:pt x="14878" y="2693"/>
                  </a:cubicBezTo>
                  <a:cubicBezTo>
                    <a:pt x="14945" y="2493"/>
                    <a:pt x="15045" y="2326"/>
                    <a:pt x="15112" y="2226"/>
                  </a:cubicBezTo>
                  <a:cubicBezTo>
                    <a:pt x="15412" y="1959"/>
                    <a:pt x="15912" y="1893"/>
                    <a:pt x="15979" y="1526"/>
                  </a:cubicBezTo>
                  <a:cubicBezTo>
                    <a:pt x="16009" y="1199"/>
                    <a:pt x="15270" y="421"/>
                    <a:pt x="14401" y="421"/>
                  </a:cubicBezTo>
                  <a:cubicBezTo>
                    <a:pt x="14295" y="421"/>
                    <a:pt x="14186" y="433"/>
                    <a:pt x="14078" y="458"/>
                  </a:cubicBezTo>
                  <a:cubicBezTo>
                    <a:pt x="13277" y="625"/>
                    <a:pt x="13410" y="792"/>
                    <a:pt x="12677" y="1192"/>
                  </a:cubicBezTo>
                  <a:cubicBezTo>
                    <a:pt x="11536" y="564"/>
                    <a:pt x="10217" y="0"/>
                    <a:pt x="8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12856850" y="1706150"/>
              <a:ext cx="723225" cy="390200"/>
            </a:xfrm>
            <a:custGeom>
              <a:rect b="b" l="l" r="r" t="t"/>
              <a:pathLst>
                <a:path extrusionOk="0" h="15608" w="28929">
                  <a:moveTo>
                    <a:pt x="6975" y="1"/>
                  </a:moveTo>
                  <a:cubicBezTo>
                    <a:pt x="3942" y="1"/>
                    <a:pt x="768" y="321"/>
                    <a:pt x="768" y="321"/>
                  </a:cubicBezTo>
                  <a:cubicBezTo>
                    <a:pt x="1" y="1088"/>
                    <a:pt x="8273" y="1989"/>
                    <a:pt x="9641" y="2423"/>
                  </a:cubicBezTo>
                  <a:cubicBezTo>
                    <a:pt x="11008" y="2823"/>
                    <a:pt x="12343" y="5125"/>
                    <a:pt x="13110" y="6659"/>
                  </a:cubicBezTo>
                  <a:cubicBezTo>
                    <a:pt x="13844" y="8160"/>
                    <a:pt x="13710" y="8894"/>
                    <a:pt x="12810" y="9361"/>
                  </a:cubicBezTo>
                  <a:cubicBezTo>
                    <a:pt x="12592" y="9470"/>
                    <a:pt x="12372" y="9510"/>
                    <a:pt x="12158" y="9510"/>
                  </a:cubicBezTo>
                  <a:cubicBezTo>
                    <a:pt x="11559" y="9510"/>
                    <a:pt x="11018" y="9195"/>
                    <a:pt x="10774" y="9195"/>
                  </a:cubicBezTo>
                  <a:cubicBezTo>
                    <a:pt x="10732" y="9195"/>
                    <a:pt x="10698" y="9205"/>
                    <a:pt x="10675" y="9228"/>
                  </a:cubicBezTo>
                  <a:cubicBezTo>
                    <a:pt x="10475" y="9461"/>
                    <a:pt x="11175" y="10529"/>
                    <a:pt x="12876" y="11062"/>
                  </a:cubicBezTo>
                  <a:cubicBezTo>
                    <a:pt x="13252" y="11185"/>
                    <a:pt x="13627" y="11236"/>
                    <a:pt x="13993" y="11236"/>
                  </a:cubicBezTo>
                  <a:cubicBezTo>
                    <a:pt x="15319" y="11236"/>
                    <a:pt x="16526" y="10568"/>
                    <a:pt x="17180" y="10228"/>
                  </a:cubicBezTo>
                  <a:cubicBezTo>
                    <a:pt x="17634" y="10010"/>
                    <a:pt x="18169" y="9960"/>
                    <a:pt x="18918" y="9960"/>
                  </a:cubicBezTo>
                  <a:cubicBezTo>
                    <a:pt x="19542" y="9960"/>
                    <a:pt x="20315" y="9995"/>
                    <a:pt x="21316" y="9995"/>
                  </a:cubicBezTo>
                  <a:cubicBezTo>
                    <a:pt x="23517" y="9995"/>
                    <a:pt x="24685" y="11629"/>
                    <a:pt x="26520" y="13130"/>
                  </a:cubicBezTo>
                  <a:cubicBezTo>
                    <a:pt x="27905" y="14264"/>
                    <a:pt x="28644" y="15607"/>
                    <a:pt x="28851" y="15607"/>
                  </a:cubicBezTo>
                  <a:cubicBezTo>
                    <a:pt x="28918" y="15607"/>
                    <a:pt x="28929" y="15466"/>
                    <a:pt x="28888" y="15132"/>
                  </a:cubicBezTo>
                  <a:cubicBezTo>
                    <a:pt x="28721" y="13764"/>
                    <a:pt x="25552" y="9261"/>
                    <a:pt x="24518" y="8727"/>
                  </a:cubicBezTo>
                  <a:cubicBezTo>
                    <a:pt x="24169" y="8535"/>
                    <a:pt x="23252" y="8489"/>
                    <a:pt x="22161" y="8489"/>
                  </a:cubicBezTo>
                  <a:cubicBezTo>
                    <a:pt x="21168" y="8489"/>
                    <a:pt x="20032" y="8527"/>
                    <a:pt x="19048" y="8527"/>
                  </a:cubicBezTo>
                  <a:cubicBezTo>
                    <a:pt x="19048" y="7858"/>
                    <a:pt x="18592" y="7670"/>
                    <a:pt x="17875" y="7670"/>
                  </a:cubicBezTo>
                  <a:cubicBezTo>
                    <a:pt x="17412" y="7670"/>
                    <a:pt x="16840" y="7748"/>
                    <a:pt x="16212" y="7827"/>
                  </a:cubicBezTo>
                  <a:cubicBezTo>
                    <a:pt x="15045" y="6326"/>
                    <a:pt x="13510" y="2156"/>
                    <a:pt x="12209" y="855"/>
                  </a:cubicBezTo>
                  <a:cubicBezTo>
                    <a:pt x="11543" y="189"/>
                    <a:pt x="9301" y="1"/>
                    <a:pt x="6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rot="1329981">
              <a:off x="11202454" y="1397894"/>
              <a:ext cx="407803" cy="56000"/>
            </a:xfrm>
            <a:custGeom>
              <a:rect b="b" l="l" r="r" t="t"/>
              <a:pathLst>
                <a:path extrusionOk="0" h="2240" w="16312">
                  <a:moveTo>
                    <a:pt x="16312" y="1"/>
                  </a:moveTo>
                  <a:lnTo>
                    <a:pt x="16312" y="1"/>
                  </a:lnTo>
                  <a:cubicBezTo>
                    <a:pt x="15478" y="401"/>
                    <a:pt x="11408" y="367"/>
                    <a:pt x="9173" y="501"/>
                  </a:cubicBezTo>
                  <a:cubicBezTo>
                    <a:pt x="9107" y="412"/>
                    <a:pt x="9025" y="382"/>
                    <a:pt x="8958" y="382"/>
                  </a:cubicBezTo>
                  <a:cubicBezTo>
                    <a:pt x="8925" y="382"/>
                    <a:pt x="8895" y="390"/>
                    <a:pt x="8873" y="401"/>
                  </a:cubicBezTo>
                  <a:cubicBezTo>
                    <a:pt x="8672" y="257"/>
                    <a:pt x="8396" y="14"/>
                    <a:pt x="8153" y="14"/>
                  </a:cubicBezTo>
                  <a:cubicBezTo>
                    <a:pt x="8114" y="14"/>
                    <a:pt x="8076" y="20"/>
                    <a:pt x="8039" y="34"/>
                  </a:cubicBezTo>
                  <a:cubicBezTo>
                    <a:pt x="7872" y="67"/>
                    <a:pt x="7772" y="334"/>
                    <a:pt x="7772" y="468"/>
                  </a:cubicBezTo>
                  <a:cubicBezTo>
                    <a:pt x="6238" y="601"/>
                    <a:pt x="4904" y="768"/>
                    <a:pt x="3403" y="901"/>
                  </a:cubicBezTo>
                  <a:cubicBezTo>
                    <a:pt x="3206" y="915"/>
                    <a:pt x="3019" y="921"/>
                    <a:pt x="2841" y="921"/>
                  </a:cubicBezTo>
                  <a:cubicBezTo>
                    <a:pt x="1244" y="921"/>
                    <a:pt x="434" y="434"/>
                    <a:pt x="434" y="434"/>
                  </a:cubicBezTo>
                  <a:lnTo>
                    <a:pt x="434" y="434"/>
                  </a:lnTo>
                  <a:cubicBezTo>
                    <a:pt x="434" y="434"/>
                    <a:pt x="0" y="534"/>
                    <a:pt x="1835" y="1168"/>
                  </a:cubicBezTo>
                  <a:cubicBezTo>
                    <a:pt x="2520" y="1392"/>
                    <a:pt x="3433" y="1458"/>
                    <a:pt x="4334" y="1458"/>
                  </a:cubicBezTo>
                  <a:cubicBezTo>
                    <a:pt x="5628" y="1458"/>
                    <a:pt x="6898" y="1322"/>
                    <a:pt x="7434" y="1322"/>
                  </a:cubicBezTo>
                  <a:cubicBezTo>
                    <a:pt x="7524" y="1322"/>
                    <a:pt x="7594" y="1326"/>
                    <a:pt x="7639" y="1335"/>
                  </a:cubicBezTo>
                  <a:cubicBezTo>
                    <a:pt x="8139" y="1402"/>
                    <a:pt x="8306" y="1935"/>
                    <a:pt x="8940" y="2169"/>
                  </a:cubicBezTo>
                  <a:cubicBezTo>
                    <a:pt x="9082" y="2219"/>
                    <a:pt x="9230" y="2240"/>
                    <a:pt x="9371" y="2240"/>
                  </a:cubicBezTo>
                  <a:cubicBezTo>
                    <a:pt x="9797" y="2240"/>
                    <a:pt x="10166" y="2052"/>
                    <a:pt x="10141" y="1902"/>
                  </a:cubicBezTo>
                  <a:cubicBezTo>
                    <a:pt x="10110" y="1715"/>
                    <a:pt x="10137" y="888"/>
                    <a:pt x="12259" y="888"/>
                  </a:cubicBezTo>
                  <a:cubicBezTo>
                    <a:pt x="12409" y="888"/>
                    <a:pt x="12570" y="892"/>
                    <a:pt x="12743" y="901"/>
                  </a:cubicBezTo>
                  <a:cubicBezTo>
                    <a:pt x="12863" y="906"/>
                    <a:pt x="12981" y="908"/>
                    <a:pt x="13095" y="908"/>
                  </a:cubicBezTo>
                  <a:cubicBezTo>
                    <a:pt x="15374" y="908"/>
                    <a:pt x="16312" y="1"/>
                    <a:pt x="16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30"/>
          <p:cNvSpPr/>
          <p:nvPr/>
        </p:nvSpPr>
        <p:spPr>
          <a:xfrm>
            <a:off x="274579" y="2143500"/>
            <a:ext cx="1523599" cy="868554"/>
          </a:xfrm>
          <a:custGeom>
            <a:rect b="b" l="l" r="r" t="t"/>
            <a:pathLst>
              <a:path extrusionOk="0" h="8197" w="14379">
                <a:moveTo>
                  <a:pt x="8126" y="0"/>
                </a:moveTo>
                <a:cubicBezTo>
                  <a:pt x="6357" y="0"/>
                  <a:pt x="4890" y="1386"/>
                  <a:pt x="4750" y="3132"/>
                </a:cubicBezTo>
                <a:cubicBezTo>
                  <a:pt x="3900" y="3330"/>
                  <a:pt x="3213" y="3959"/>
                  <a:pt x="2922" y="4774"/>
                </a:cubicBezTo>
                <a:cubicBezTo>
                  <a:pt x="2689" y="4681"/>
                  <a:pt x="2422" y="4622"/>
                  <a:pt x="2154" y="4622"/>
                </a:cubicBezTo>
                <a:cubicBezTo>
                  <a:pt x="966" y="4622"/>
                  <a:pt x="0" y="5589"/>
                  <a:pt x="0" y="6776"/>
                </a:cubicBezTo>
                <a:cubicBezTo>
                  <a:pt x="0" y="7324"/>
                  <a:pt x="198" y="7812"/>
                  <a:pt x="524" y="8197"/>
                </a:cubicBezTo>
                <a:lnTo>
                  <a:pt x="13296" y="8197"/>
                </a:lnTo>
                <a:lnTo>
                  <a:pt x="13296" y="8185"/>
                </a:lnTo>
                <a:cubicBezTo>
                  <a:pt x="13948" y="7615"/>
                  <a:pt x="14378" y="6765"/>
                  <a:pt x="14378" y="5822"/>
                </a:cubicBezTo>
                <a:cubicBezTo>
                  <a:pt x="14378" y="4168"/>
                  <a:pt x="13074" y="2806"/>
                  <a:pt x="11444" y="2713"/>
                </a:cubicBezTo>
                <a:cubicBezTo>
                  <a:pt x="11142" y="1165"/>
                  <a:pt x="9780" y="0"/>
                  <a:pt x="812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 name="Google Shape;153;p4"/>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12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154" name="Google Shape;154;p4"/>
          <p:cNvGrpSpPr/>
          <p:nvPr/>
        </p:nvGrpSpPr>
        <p:grpSpPr>
          <a:xfrm>
            <a:off x="398025" y="4754150"/>
            <a:ext cx="263200" cy="99100"/>
            <a:chOff x="6041825" y="4298275"/>
            <a:chExt cx="263200" cy="99100"/>
          </a:xfrm>
        </p:grpSpPr>
        <p:sp>
          <p:nvSpPr>
            <p:cNvPr id="155" name="Google Shape;155;p4"/>
            <p:cNvSpPr/>
            <p:nvPr/>
          </p:nvSpPr>
          <p:spPr>
            <a:xfrm>
              <a:off x="6041825" y="42982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62876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4"/>
          <p:cNvSpPr/>
          <p:nvPr/>
        </p:nvSpPr>
        <p:spPr>
          <a:xfrm>
            <a:off x="332775" y="4222575"/>
            <a:ext cx="42078" cy="42078"/>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196725" y="4433775"/>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10800000">
            <a:off x="8048924" y="4683317"/>
            <a:ext cx="263202" cy="240761"/>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4"/>
          <p:cNvGrpSpPr/>
          <p:nvPr/>
        </p:nvGrpSpPr>
        <p:grpSpPr>
          <a:xfrm flipH="1" rot="6224176">
            <a:off x="8398987" y="4453535"/>
            <a:ext cx="225565" cy="84930"/>
            <a:chOff x="6041825" y="4298275"/>
            <a:chExt cx="263200" cy="99100"/>
          </a:xfrm>
        </p:grpSpPr>
        <p:sp>
          <p:nvSpPr>
            <p:cNvPr id="161" name="Google Shape;161;p4"/>
            <p:cNvSpPr/>
            <p:nvPr/>
          </p:nvSpPr>
          <p:spPr>
            <a:xfrm>
              <a:off x="6041825" y="42982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62876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4"/>
          <p:cNvGrpSpPr/>
          <p:nvPr/>
        </p:nvGrpSpPr>
        <p:grpSpPr>
          <a:xfrm>
            <a:off x="7802175" y="139275"/>
            <a:ext cx="1092600" cy="1053250"/>
            <a:chOff x="2437675" y="2369450"/>
            <a:chExt cx="1092600" cy="1053250"/>
          </a:xfrm>
        </p:grpSpPr>
        <p:sp>
          <p:nvSpPr>
            <p:cNvPr id="164" name="Google Shape;164;p4"/>
            <p:cNvSpPr/>
            <p:nvPr/>
          </p:nvSpPr>
          <p:spPr>
            <a:xfrm>
              <a:off x="2556750" y="3229525"/>
              <a:ext cx="19125" cy="17875"/>
            </a:xfrm>
            <a:custGeom>
              <a:rect b="b" l="l" r="r" t="t"/>
              <a:pathLst>
                <a:path extrusionOk="0" h="715" w="765">
                  <a:moveTo>
                    <a:pt x="408" y="0"/>
                  </a:moveTo>
                  <a:cubicBezTo>
                    <a:pt x="287" y="0"/>
                    <a:pt x="158" y="71"/>
                    <a:pt x="94" y="186"/>
                  </a:cubicBezTo>
                  <a:cubicBezTo>
                    <a:pt x="1" y="364"/>
                    <a:pt x="58" y="578"/>
                    <a:pt x="237" y="664"/>
                  </a:cubicBezTo>
                  <a:cubicBezTo>
                    <a:pt x="294" y="693"/>
                    <a:pt x="344" y="714"/>
                    <a:pt x="408" y="714"/>
                  </a:cubicBezTo>
                  <a:cubicBezTo>
                    <a:pt x="536" y="714"/>
                    <a:pt x="658" y="650"/>
                    <a:pt x="722" y="521"/>
                  </a:cubicBezTo>
                  <a:cubicBezTo>
                    <a:pt x="751" y="471"/>
                    <a:pt x="765" y="414"/>
                    <a:pt x="765" y="357"/>
                  </a:cubicBezTo>
                  <a:cubicBezTo>
                    <a:pt x="765" y="229"/>
                    <a:pt x="694" y="107"/>
                    <a:pt x="579" y="43"/>
                  </a:cubicBezTo>
                  <a:cubicBezTo>
                    <a:pt x="522" y="14"/>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2542300" y="3256300"/>
              <a:ext cx="19125" cy="17875"/>
            </a:xfrm>
            <a:custGeom>
              <a:rect b="b" l="l" r="r" t="t"/>
              <a:pathLst>
                <a:path extrusionOk="0" h="715" w="765">
                  <a:moveTo>
                    <a:pt x="408" y="0"/>
                  </a:moveTo>
                  <a:cubicBezTo>
                    <a:pt x="279" y="0"/>
                    <a:pt x="158" y="72"/>
                    <a:pt x="93" y="186"/>
                  </a:cubicBezTo>
                  <a:cubicBezTo>
                    <a:pt x="1" y="357"/>
                    <a:pt x="65" y="564"/>
                    <a:pt x="236" y="664"/>
                  </a:cubicBezTo>
                  <a:cubicBezTo>
                    <a:pt x="293" y="693"/>
                    <a:pt x="350" y="714"/>
                    <a:pt x="408" y="714"/>
                  </a:cubicBezTo>
                  <a:cubicBezTo>
                    <a:pt x="529" y="714"/>
                    <a:pt x="657" y="650"/>
                    <a:pt x="722" y="521"/>
                  </a:cubicBezTo>
                  <a:cubicBezTo>
                    <a:pt x="743" y="471"/>
                    <a:pt x="765" y="414"/>
                    <a:pt x="765" y="357"/>
                  </a:cubicBezTo>
                  <a:cubicBezTo>
                    <a:pt x="765" y="229"/>
                    <a:pt x="693" y="107"/>
                    <a:pt x="579" y="43"/>
                  </a:cubicBezTo>
                  <a:cubicBezTo>
                    <a:pt x="522" y="14"/>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2657100" y="3043325"/>
              <a:ext cx="18950" cy="17875"/>
            </a:xfrm>
            <a:custGeom>
              <a:rect b="b" l="l" r="r" t="t"/>
              <a:pathLst>
                <a:path extrusionOk="0" h="715" w="758">
                  <a:moveTo>
                    <a:pt x="400" y="0"/>
                  </a:moveTo>
                  <a:cubicBezTo>
                    <a:pt x="279" y="0"/>
                    <a:pt x="150" y="72"/>
                    <a:pt x="93" y="186"/>
                  </a:cubicBezTo>
                  <a:cubicBezTo>
                    <a:pt x="0" y="357"/>
                    <a:pt x="64" y="571"/>
                    <a:pt x="229" y="671"/>
                  </a:cubicBezTo>
                  <a:cubicBezTo>
                    <a:pt x="286" y="693"/>
                    <a:pt x="343" y="714"/>
                    <a:pt x="400" y="714"/>
                  </a:cubicBezTo>
                  <a:cubicBezTo>
                    <a:pt x="529" y="714"/>
                    <a:pt x="650" y="643"/>
                    <a:pt x="714" y="529"/>
                  </a:cubicBezTo>
                  <a:cubicBezTo>
                    <a:pt x="743" y="471"/>
                    <a:pt x="757" y="421"/>
                    <a:pt x="757" y="357"/>
                  </a:cubicBezTo>
                  <a:cubicBezTo>
                    <a:pt x="757" y="229"/>
                    <a:pt x="686" y="107"/>
                    <a:pt x="571" y="43"/>
                  </a:cubicBezTo>
                  <a:cubicBezTo>
                    <a:pt x="521" y="22"/>
                    <a:pt x="464"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2599600" y="3149725"/>
              <a:ext cx="19125" cy="17875"/>
            </a:xfrm>
            <a:custGeom>
              <a:rect b="b" l="l" r="r" t="t"/>
              <a:pathLst>
                <a:path extrusionOk="0" h="715" w="765">
                  <a:moveTo>
                    <a:pt x="408" y="0"/>
                  </a:moveTo>
                  <a:cubicBezTo>
                    <a:pt x="279" y="0"/>
                    <a:pt x="158" y="72"/>
                    <a:pt x="94" y="186"/>
                  </a:cubicBezTo>
                  <a:cubicBezTo>
                    <a:pt x="1" y="357"/>
                    <a:pt x="72" y="571"/>
                    <a:pt x="236" y="671"/>
                  </a:cubicBezTo>
                  <a:cubicBezTo>
                    <a:pt x="294" y="700"/>
                    <a:pt x="344" y="714"/>
                    <a:pt x="408" y="714"/>
                  </a:cubicBezTo>
                  <a:cubicBezTo>
                    <a:pt x="536" y="714"/>
                    <a:pt x="658" y="643"/>
                    <a:pt x="722" y="529"/>
                  </a:cubicBezTo>
                  <a:cubicBezTo>
                    <a:pt x="743" y="479"/>
                    <a:pt x="765" y="421"/>
                    <a:pt x="765" y="357"/>
                  </a:cubicBezTo>
                  <a:cubicBezTo>
                    <a:pt x="765" y="236"/>
                    <a:pt x="693" y="107"/>
                    <a:pt x="579" y="50"/>
                  </a:cubicBezTo>
                  <a:cubicBezTo>
                    <a:pt x="522" y="22"/>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2628350" y="3096325"/>
              <a:ext cx="18950" cy="17900"/>
            </a:xfrm>
            <a:custGeom>
              <a:rect b="b" l="l" r="r" t="t"/>
              <a:pathLst>
                <a:path extrusionOk="0" h="716" w="758">
                  <a:moveTo>
                    <a:pt x="400" y="1"/>
                  </a:moveTo>
                  <a:cubicBezTo>
                    <a:pt x="272" y="1"/>
                    <a:pt x="150" y="72"/>
                    <a:pt x="86" y="194"/>
                  </a:cubicBezTo>
                  <a:cubicBezTo>
                    <a:pt x="0" y="358"/>
                    <a:pt x="65" y="572"/>
                    <a:pt x="229" y="672"/>
                  </a:cubicBezTo>
                  <a:cubicBezTo>
                    <a:pt x="286" y="701"/>
                    <a:pt x="336" y="715"/>
                    <a:pt x="400" y="715"/>
                  </a:cubicBezTo>
                  <a:cubicBezTo>
                    <a:pt x="536" y="715"/>
                    <a:pt x="650" y="658"/>
                    <a:pt x="715" y="529"/>
                  </a:cubicBezTo>
                  <a:cubicBezTo>
                    <a:pt x="736" y="479"/>
                    <a:pt x="757" y="422"/>
                    <a:pt x="757" y="358"/>
                  </a:cubicBezTo>
                  <a:cubicBezTo>
                    <a:pt x="757" y="237"/>
                    <a:pt x="686" y="115"/>
                    <a:pt x="572" y="51"/>
                  </a:cubicBezTo>
                  <a:cubicBezTo>
                    <a:pt x="515" y="22"/>
                    <a:pt x="465"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2614075" y="3123125"/>
              <a:ext cx="18950" cy="17875"/>
            </a:xfrm>
            <a:custGeom>
              <a:rect b="b" l="l" r="r" t="t"/>
              <a:pathLst>
                <a:path extrusionOk="0" h="715" w="758">
                  <a:moveTo>
                    <a:pt x="400" y="0"/>
                  </a:moveTo>
                  <a:cubicBezTo>
                    <a:pt x="279" y="0"/>
                    <a:pt x="150" y="72"/>
                    <a:pt x="86" y="193"/>
                  </a:cubicBezTo>
                  <a:cubicBezTo>
                    <a:pt x="0" y="357"/>
                    <a:pt x="64" y="579"/>
                    <a:pt x="229" y="671"/>
                  </a:cubicBezTo>
                  <a:cubicBezTo>
                    <a:pt x="286" y="700"/>
                    <a:pt x="336" y="714"/>
                    <a:pt x="400" y="714"/>
                  </a:cubicBezTo>
                  <a:cubicBezTo>
                    <a:pt x="529" y="714"/>
                    <a:pt x="650" y="657"/>
                    <a:pt x="714" y="529"/>
                  </a:cubicBezTo>
                  <a:cubicBezTo>
                    <a:pt x="743" y="479"/>
                    <a:pt x="757" y="421"/>
                    <a:pt x="757" y="357"/>
                  </a:cubicBezTo>
                  <a:cubicBezTo>
                    <a:pt x="757" y="236"/>
                    <a:pt x="686" y="114"/>
                    <a:pt x="571" y="50"/>
                  </a:cubicBezTo>
                  <a:cubicBezTo>
                    <a:pt x="514" y="22"/>
                    <a:pt x="464"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2642625" y="3069925"/>
              <a:ext cx="19125" cy="17875"/>
            </a:xfrm>
            <a:custGeom>
              <a:rect b="b" l="l" r="r" t="t"/>
              <a:pathLst>
                <a:path extrusionOk="0" h="715" w="765">
                  <a:moveTo>
                    <a:pt x="408" y="0"/>
                  </a:moveTo>
                  <a:cubicBezTo>
                    <a:pt x="286" y="0"/>
                    <a:pt x="158" y="72"/>
                    <a:pt x="101" y="186"/>
                  </a:cubicBezTo>
                  <a:cubicBezTo>
                    <a:pt x="1" y="364"/>
                    <a:pt x="65" y="579"/>
                    <a:pt x="243" y="671"/>
                  </a:cubicBezTo>
                  <a:cubicBezTo>
                    <a:pt x="293" y="693"/>
                    <a:pt x="351" y="714"/>
                    <a:pt x="408" y="714"/>
                  </a:cubicBezTo>
                  <a:cubicBezTo>
                    <a:pt x="536" y="714"/>
                    <a:pt x="658" y="650"/>
                    <a:pt x="722" y="529"/>
                  </a:cubicBezTo>
                  <a:cubicBezTo>
                    <a:pt x="750" y="471"/>
                    <a:pt x="765" y="421"/>
                    <a:pt x="765" y="357"/>
                  </a:cubicBezTo>
                  <a:cubicBezTo>
                    <a:pt x="765" y="229"/>
                    <a:pt x="693" y="107"/>
                    <a:pt x="579" y="43"/>
                  </a:cubicBezTo>
                  <a:cubicBezTo>
                    <a:pt x="529" y="14"/>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2571050" y="3202925"/>
              <a:ext cx="19125" cy="17875"/>
            </a:xfrm>
            <a:custGeom>
              <a:rect b="b" l="l" r="r" t="t"/>
              <a:pathLst>
                <a:path extrusionOk="0" h="715" w="765">
                  <a:moveTo>
                    <a:pt x="407" y="0"/>
                  </a:moveTo>
                  <a:cubicBezTo>
                    <a:pt x="279" y="0"/>
                    <a:pt x="157" y="71"/>
                    <a:pt x="93" y="186"/>
                  </a:cubicBezTo>
                  <a:cubicBezTo>
                    <a:pt x="0" y="364"/>
                    <a:pt x="57" y="578"/>
                    <a:pt x="236" y="671"/>
                  </a:cubicBezTo>
                  <a:cubicBezTo>
                    <a:pt x="293" y="693"/>
                    <a:pt x="343" y="714"/>
                    <a:pt x="407" y="714"/>
                  </a:cubicBezTo>
                  <a:cubicBezTo>
                    <a:pt x="536" y="714"/>
                    <a:pt x="657" y="650"/>
                    <a:pt x="721" y="529"/>
                  </a:cubicBezTo>
                  <a:cubicBezTo>
                    <a:pt x="750" y="471"/>
                    <a:pt x="764" y="421"/>
                    <a:pt x="764" y="357"/>
                  </a:cubicBezTo>
                  <a:cubicBezTo>
                    <a:pt x="764" y="229"/>
                    <a:pt x="693" y="107"/>
                    <a:pt x="579" y="43"/>
                  </a:cubicBezTo>
                  <a:cubicBezTo>
                    <a:pt x="521" y="14"/>
                    <a:pt x="472" y="0"/>
                    <a:pt x="40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2585325" y="3176325"/>
              <a:ext cx="19125" cy="17875"/>
            </a:xfrm>
            <a:custGeom>
              <a:rect b="b" l="l" r="r" t="t"/>
              <a:pathLst>
                <a:path extrusionOk="0" h="715" w="765">
                  <a:moveTo>
                    <a:pt x="408" y="0"/>
                  </a:moveTo>
                  <a:cubicBezTo>
                    <a:pt x="286" y="0"/>
                    <a:pt x="158" y="71"/>
                    <a:pt x="93" y="186"/>
                  </a:cubicBezTo>
                  <a:cubicBezTo>
                    <a:pt x="0" y="364"/>
                    <a:pt x="65" y="579"/>
                    <a:pt x="236" y="671"/>
                  </a:cubicBezTo>
                  <a:cubicBezTo>
                    <a:pt x="293" y="700"/>
                    <a:pt x="343" y="714"/>
                    <a:pt x="408" y="714"/>
                  </a:cubicBezTo>
                  <a:cubicBezTo>
                    <a:pt x="536" y="714"/>
                    <a:pt x="657" y="650"/>
                    <a:pt x="722" y="529"/>
                  </a:cubicBezTo>
                  <a:cubicBezTo>
                    <a:pt x="750" y="471"/>
                    <a:pt x="765" y="421"/>
                    <a:pt x="765" y="357"/>
                  </a:cubicBezTo>
                  <a:cubicBezTo>
                    <a:pt x="765" y="236"/>
                    <a:pt x="693" y="107"/>
                    <a:pt x="579" y="43"/>
                  </a:cubicBezTo>
                  <a:cubicBezTo>
                    <a:pt x="522" y="22"/>
                    <a:pt x="472"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3188725" y="2846575"/>
              <a:ext cx="18775" cy="17875"/>
            </a:xfrm>
            <a:custGeom>
              <a:rect b="b" l="l" r="r" t="t"/>
              <a:pathLst>
                <a:path extrusionOk="0" h="715" w="751">
                  <a:moveTo>
                    <a:pt x="393" y="1"/>
                  </a:moveTo>
                  <a:cubicBezTo>
                    <a:pt x="351" y="1"/>
                    <a:pt x="329" y="8"/>
                    <a:pt x="293" y="15"/>
                  </a:cubicBezTo>
                  <a:cubicBezTo>
                    <a:pt x="108" y="72"/>
                    <a:pt x="1" y="265"/>
                    <a:pt x="51" y="451"/>
                  </a:cubicBezTo>
                  <a:cubicBezTo>
                    <a:pt x="94" y="608"/>
                    <a:pt x="236" y="715"/>
                    <a:pt x="393" y="715"/>
                  </a:cubicBezTo>
                  <a:cubicBezTo>
                    <a:pt x="415" y="715"/>
                    <a:pt x="451" y="701"/>
                    <a:pt x="486" y="694"/>
                  </a:cubicBezTo>
                  <a:cubicBezTo>
                    <a:pt x="651" y="651"/>
                    <a:pt x="750" y="508"/>
                    <a:pt x="750" y="358"/>
                  </a:cubicBezTo>
                  <a:cubicBezTo>
                    <a:pt x="750" y="322"/>
                    <a:pt x="736" y="294"/>
                    <a:pt x="729"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3104825" y="2870325"/>
              <a:ext cx="18775" cy="17875"/>
            </a:xfrm>
            <a:custGeom>
              <a:rect b="b" l="l" r="r" t="t"/>
              <a:pathLst>
                <a:path extrusionOk="0" h="715" w="751">
                  <a:moveTo>
                    <a:pt x="393" y="1"/>
                  </a:moveTo>
                  <a:cubicBezTo>
                    <a:pt x="350" y="1"/>
                    <a:pt x="329" y="15"/>
                    <a:pt x="293" y="22"/>
                  </a:cubicBezTo>
                  <a:cubicBezTo>
                    <a:pt x="108" y="72"/>
                    <a:pt x="0" y="272"/>
                    <a:pt x="50" y="458"/>
                  </a:cubicBezTo>
                  <a:cubicBezTo>
                    <a:pt x="93" y="608"/>
                    <a:pt x="236" y="715"/>
                    <a:pt x="393" y="715"/>
                  </a:cubicBezTo>
                  <a:cubicBezTo>
                    <a:pt x="429" y="715"/>
                    <a:pt x="465" y="708"/>
                    <a:pt x="486" y="700"/>
                  </a:cubicBezTo>
                  <a:cubicBezTo>
                    <a:pt x="643" y="658"/>
                    <a:pt x="750" y="515"/>
                    <a:pt x="750" y="358"/>
                  </a:cubicBezTo>
                  <a:cubicBezTo>
                    <a:pt x="750" y="322"/>
                    <a:pt x="736" y="301"/>
                    <a:pt x="729" y="265"/>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2797775" y="2958350"/>
              <a:ext cx="18750" cy="17875"/>
            </a:xfrm>
            <a:custGeom>
              <a:rect b="b" l="l" r="r" t="t"/>
              <a:pathLst>
                <a:path extrusionOk="0" h="715" w="750">
                  <a:moveTo>
                    <a:pt x="393" y="0"/>
                  </a:moveTo>
                  <a:cubicBezTo>
                    <a:pt x="357" y="0"/>
                    <a:pt x="329" y="7"/>
                    <a:pt x="293" y="14"/>
                  </a:cubicBezTo>
                  <a:cubicBezTo>
                    <a:pt x="107" y="72"/>
                    <a:pt x="0" y="264"/>
                    <a:pt x="50" y="457"/>
                  </a:cubicBezTo>
                  <a:cubicBezTo>
                    <a:pt x="93" y="607"/>
                    <a:pt x="236" y="714"/>
                    <a:pt x="393" y="714"/>
                  </a:cubicBezTo>
                  <a:cubicBezTo>
                    <a:pt x="414" y="714"/>
                    <a:pt x="450" y="707"/>
                    <a:pt x="486" y="693"/>
                  </a:cubicBezTo>
                  <a:cubicBezTo>
                    <a:pt x="643" y="650"/>
                    <a:pt x="750" y="507"/>
                    <a:pt x="750" y="357"/>
                  </a:cubicBezTo>
                  <a:cubicBezTo>
                    <a:pt x="750" y="329"/>
                    <a:pt x="736" y="293"/>
                    <a:pt x="729" y="257"/>
                  </a:cubicBezTo>
                  <a:cubicBezTo>
                    <a:pt x="686" y="107"/>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2741900" y="2974225"/>
              <a:ext cx="18750" cy="17875"/>
            </a:xfrm>
            <a:custGeom>
              <a:rect b="b" l="l" r="r" t="t"/>
              <a:pathLst>
                <a:path extrusionOk="0" h="715" w="750">
                  <a:moveTo>
                    <a:pt x="393" y="1"/>
                  </a:moveTo>
                  <a:cubicBezTo>
                    <a:pt x="357" y="1"/>
                    <a:pt x="329" y="8"/>
                    <a:pt x="293" y="15"/>
                  </a:cubicBezTo>
                  <a:cubicBezTo>
                    <a:pt x="107" y="65"/>
                    <a:pt x="0" y="265"/>
                    <a:pt x="57" y="451"/>
                  </a:cubicBezTo>
                  <a:cubicBezTo>
                    <a:pt x="100" y="608"/>
                    <a:pt x="243" y="715"/>
                    <a:pt x="393" y="715"/>
                  </a:cubicBezTo>
                  <a:cubicBezTo>
                    <a:pt x="421" y="715"/>
                    <a:pt x="457" y="700"/>
                    <a:pt x="493" y="693"/>
                  </a:cubicBezTo>
                  <a:cubicBezTo>
                    <a:pt x="643" y="650"/>
                    <a:pt x="750" y="508"/>
                    <a:pt x="750" y="358"/>
                  </a:cubicBezTo>
                  <a:cubicBezTo>
                    <a:pt x="743" y="329"/>
                    <a:pt x="743" y="293"/>
                    <a:pt x="736"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2769750" y="2966375"/>
              <a:ext cx="18750" cy="17875"/>
            </a:xfrm>
            <a:custGeom>
              <a:rect b="b" l="l" r="r" t="t"/>
              <a:pathLst>
                <a:path extrusionOk="0" h="715" w="750">
                  <a:moveTo>
                    <a:pt x="393" y="0"/>
                  </a:moveTo>
                  <a:cubicBezTo>
                    <a:pt x="357" y="0"/>
                    <a:pt x="336" y="8"/>
                    <a:pt x="300" y="15"/>
                  </a:cubicBezTo>
                  <a:cubicBezTo>
                    <a:pt x="107" y="72"/>
                    <a:pt x="0" y="265"/>
                    <a:pt x="57" y="457"/>
                  </a:cubicBezTo>
                  <a:cubicBezTo>
                    <a:pt x="100" y="607"/>
                    <a:pt x="243" y="715"/>
                    <a:pt x="393" y="715"/>
                  </a:cubicBezTo>
                  <a:cubicBezTo>
                    <a:pt x="428" y="715"/>
                    <a:pt x="457" y="707"/>
                    <a:pt x="493" y="707"/>
                  </a:cubicBezTo>
                  <a:cubicBezTo>
                    <a:pt x="643" y="657"/>
                    <a:pt x="750" y="515"/>
                    <a:pt x="750" y="365"/>
                  </a:cubicBezTo>
                  <a:cubicBezTo>
                    <a:pt x="743" y="322"/>
                    <a:pt x="743" y="286"/>
                    <a:pt x="736" y="258"/>
                  </a:cubicBezTo>
                  <a:cubicBezTo>
                    <a:pt x="693" y="108"/>
                    <a:pt x="550"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2881325" y="2934425"/>
              <a:ext cx="18750" cy="17875"/>
            </a:xfrm>
            <a:custGeom>
              <a:rect b="b" l="l" r="r" t="t"/>
              <a:pathLst>
                <a:path extrusionOk="0" h="715" w="750">
                  <a:moveTo>
                    <a:pt x="393" y="0"/>
                  </a:moveTo>
                  <a:cubicBezTo>
                    <a:pt x="357" y="0"/>
                    <a:pt x="336" y="7"/>
                    <a:pt x="300" y="22"/>
                  </a:cubicBezTo>
                  <a:cubicBezTo>
                    <a:pt x="107" y="72"/>
                    <a:pt x="0" y="272"/>
                    <a:pt x="57" y="457"/>
                  </a:cubicBezTo>
                  <a:cubicBezTo>
                    <a:pt x="100" y="607"/>
                    <a:pt x="243" y="714"/>
                    <a:pt x="393" y="714"/>
                  </a:cubicBezTo>
                  <a:cubicBezTo>
                    <a:pt x="429" y="714"/>
                    <a:pt x="457" y="707"/>
                    <a:pt x="493" y="707"/>
                  </a:cubicBezTo>
                  <a:cubicBezTo>
                    <a:pt x="643" y="664"/>
                    <a:pt x="750" y="522"/>
                    <a:pt x="750" y="364"/>
                  </a:cubicBezTo>
                  <a:cubicBezTo>
                    <a:pt x="750" y="329"/>
                    <a:pt x="743" y="307"/>
                    <a:pt x="736" y="272"/>
                  </a:cubicBezTo>
                  <a:cubicBezTo>
                    <a:pt x="700" y="100"/>
                    <a:pt x="557"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021100" y="2894250"/>
              <a:ext cx="18775" cy="17875"/>
            </a:xfrm>
            <a:custGeom>
              <a:rect b="b" l="l" r="r" t="t"/>
              <a:pathLst>
                <a:path extrusionOk="0" h="715" w="751">
                  <a:moveTo>
                    <a:pt x="393" y="1"/>
                  </a:moveTo>
                  <a:cubicBezTo>
                    <a:pt x="357" y="1"/>
                    <a:pt x="329" y="8"/>
                    <a:pt x="293" y="22"/>
                  </a:cubicBezTo>
                  <a:cubicBezTo>
                    <a:pt x="108" y="72"/>
                    <a:pt x="0" y="272"/>
                    <a:pt x="50" y="458"/>
                  </a:cubicBezTo>
                  <a:cubicBezTo>
                    <a:pt x="100" y="615"/>
                    <a:pt x="243" y="715"/>
                    <a:pt x="393" y="715"/>
                  </a:cubicBezTo>
                  <a:cubicBezTo>
                    <a:pt x="422" y="715"/>
                    <a:pt x="457" y="707"/>
                    <a:pt x="486" y="700"/>
                  </a:cubicBezTo>
                  <a:cubicBezTo>
                    <a:pt x="643" y="650"/>
                    <a:pt x="750" y="508"/>
                    <a:pt x="750" y="358"/>
                  </a:cubicBezTo>
                  <a:cubicBezTo>
                    <a:pt x="750" y="322"/>
                    <a:pt x="743" y="293"/>
                    <a:pt x="729"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2993250" y="2902275"/>
              <a:ext cx="18775" cy="17875"/>
            </a:xfrm>
            <a:custGeom>
              <a:rect b="b" l="l" r="r" t="t"/>
              <a:pathLst>
                <a:path extrusionOk="0" h="715" w="751">
                  <a:moveTo>
                    <a:pt x="393" y="1"/>
                  </a:moveTo>
                  <a:cubicBezTo>
                    <a:pt x="350" y="1"/>
                    <a:pt x="329" y="8"/>
                    <a:pt x="293" y="22"/>
                  </a:cubicBezTo>
                  <a:cubicBezTo>
                    <a:pt x="108" y="72"/>
                    <a:pt x="0" y="272"/>
                    <a:pt x="50" y="458"/>
                  </a:cubicBezTo>
                  <a:cubicBezTo>
                    <a:pt x="93" y="615"/>
                    <a:pt x="236" y="715"/>
                    <a:pt x="393" y="715"/>
                  </a:cubicBezTo>
                  <a:cubicBezTo>
                    <a:pt x="429" y="715"/>
                    <a:pt x="450" y="708"/>
                    <a:pt x="486" y="694"/>
                  </a:cubicBezTo>
                  <a:cubicBezTo>
                    <a:pt x="643" y="651"/>
                    <a:pt x="750" y="508"/>
                    <a:pt x="750" y="358"/>
                  </a:cubicBezTo>
                  <a:cubicBezTo>
                    <a:pt x="750" y="322"/>
                    <a:pt x="736" y="294"/>
                    <a:pt x="729"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2965225" y="2910325"/>
              <a:ext cx="18575" cy="17875"/>
            </a:xfrm>
            <a:custGeom>
              <a:rect b="b" l="l" r="r" t="t"/>
              <a:pathLst>
                <a:path extrusionOk="0" h="715" w="743">
                  <a:moveTo>
                    <a:pt x="393" y="0"/>
                  </a:moveTo>
                  <a:cubicBezTo>
                    <a:pt x="372" y="0"/>
                    <a:pt x="336" y="7"/>
                    <a:pt x="300" y="22"/>
                  </a:cubicBezTo>
                  <a:cubicBezTo>
                    <a:pt x="107" y="72"/>
                    <a:pt x="0" y="272"/>
                    <a:pt x="50" y="457"/>
                  </a:cubicBezTo>
                  <a:cubicBezTo>
                    <a:pt x="93" y="607"/>
                    <a:pt x="236" y="714"/>
                    <a:pt x="386" y="714"/>
                  </a:cubicBezTo>
                  <a:cubicBezTo>
                    <a:pt x="414" y="714"/>
                    <a:pt x="450" y="707"/>
                    <a:pt x="486" y="700"/>
                  </a:cubicBezTo>
                  <a:cubicBezTo>
                    <a:pt x="636" y="650"/>
                    <a:pt x="743" y="507"/>
                    <a:pt x="743" y="357"/>
                  </a:cubicBezTo>
                  <a:cubicBezTo>
                    <a:pt x="743" y="329"/>
                    <a:pt x="736" y="293"/>
                    <a:pt x="729" y="257"/>
                  </a:cubicBezTo>
                  <a:cubicBezTo>
                    <a:pt x="693" y="107"/>
                    <a:pt x="550"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2937375" y="2918350"/>
              <a:ext cx="18775" cy="17875"/>
            </a:xfrm>
            <a:custGeom>
              <a:rect b="b" l="l" r="r" t="t"/>
              <a:pathLst>
                <a:path extrusionOk="0" h="715" w="751">
                  <a:moveTo>
                    <a:pt x="393" y="1"/>
                  </a:moveTo>
                  <a:cubicBezTo>
                    <a:pt x="357" y="1"/>
                    <a:pt x="329" y="8"/>
                    <a:pt x="293" y="22"/>
                  </a:cubicBezTo>
                  <a:cubicBezTo>
                    <a:pt x="107" y="72"/>
                    <a:pt x="0" y="272"/>
                    <a:pt x="57" y="458"/>
                  </a:cubicBezTo>
                  <a:cubicBezTo>
                    <a:pt x="100" y="608"/>
                    <a:pt x="243" y="715"/>
                    <a:pt x="393" y="715"/>
                  </a:cubicBezTo>
                  <a:cubicBezTo>
                    <a:pt x="429" y="715"/>
                    <a:pt x="457" y="707"/>
                    <a:pt x="493" y="700"/>
                  </a:cubicBezTo>
                  <a:cubicBezTo>
                    <a:pt x="643" y="650"/>
                    <a:pt x="750" y="508"/>
                    <a:pt x="750" y="358"/>
                  </a:cubicBezTo>
                  <a:cubicBezTo>
                    <a:pt x="750" y="322"/>
                    <a:pt x="743" y="293"/>
                    <a:pt x="736" y="258"/>
                  </a:cubicBezTo>
                  <a:cubicBezTo>
                    <a:pt x="686" y="101"/>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2909525" y="2926375"/>
              <a:ext cx="18775" cy="17875"/>
            </a:xfrm>
            <a:custGeom>
              <a:rect b="b" l="l" r="r" t="t"/>
              <a:pathLst>
                <a:path extrusionOk="0" h="715" w="751">
                  <a:moveTo>
                    <a:pt x="393" y="1"/>
                  </a:moveTo>
                  <a:cubicBezTo>
                    <a:pt x="357" y="1"/>
                    <a:pt x="329" y="8"/>
                    <a:pt x="293" y="22"/>
                  </a:cubicBezTo>
                  <a:cubicBezTo>
                    <a:pt x="107" y="72"/>
                    <a:pt x="0" y="272"/>
                    <a:pt x="50" y="458"/>
                  </a:cubicBezTo>
                  <a:cubicBezTo>
                    <a:pt x="100" y="608"/>
                    <a:pt x="243" y="715"/>
                    <a:pt x="393" y="715"/>
                  </a:cubicBezTo>
                  <a:cubicBezTo>
                    <a:pt x="422" y="715"/>
                    <a:pt x="457" y="708"/>
                    <a:pt x="486" y="701"/>
                  </a:cubicBezTo>
                  <a:cubicBezTo>
                    <a:pt x="643" y="651"/>
                    <a:pt x="750" y="508"/>
                    <a:pt x="750" y="358"/>
                  </a:cubicBezTo>
                  <a:cubicBezTo>
                    <a:pt x="750" y="322"/>
                    <a:pt x="743" y="294"/>
                    <a:pt x="729" y="258"/>
                  </a:cubicBezTo>
                  <a:cubicBezTo>
                    <a:pt x="686" y="101"/>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160700" y="2854625"/>
              <a:ext cx="18775" cy="17875"/>
            </a:xfrm>
            <a:custGeom>
              <a:rect b="b" l="l" r="r" t="t"/>
              <a:pathLst>
                <a:path extrusionOk="0" h="715" w="751">
                  <a:moveTo>
                    <a:pt x="393" y="0"/>
                  </a:moveTo>
                  <a:cubicBezTo>
                    <a:pt x="358" y="0"/>
                    <a:pt x="336" y="7"/>
                    <a:pt x="300" y="15"/>
                  </a:cubicBezTo>
                  <a:cubicBezTo>
                    <a:pt x="108" y="72"/>
                    <a:pt x="1" y="264"/>
                    <a:pt x="58" y="450"/>
                  </a:cubicBezTo>
                  <a:cubicBezTo>
                    <a:pt x="101" y="607"/>
                    <a:pt x="243" y="714"/>
                    <a:pt x="393" y="714"/>
                  </a:cubicBezTo>
                  <a:cubicBezTo>
                    <a:pt x="429" y="714"/>
                    <a:pt x="458" y="700"/>
                    <a:pt x="493" y="693"/>
                  </a:cubicBezTo>
                  <a:cubicBezTo>
                    <a:pt x="643" y="650"/>
                    <a:pt x="750" y="507"/>
                    <a:pt x="750" y="357"/>
                  </a:cubicBezTo>
                  <a:cubicBezTo>
                    <a:pt x="750" y="322"/>
                    <a:pt x="743" y="293"/>
                    <a:pt x="736" y="257"/>
                  </a:cubicBezTo>
                  <a:cubicBezTo>
                    <a:pt x="693" y="93"/>
                    <a:pt x="550"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2719225" y="2982250"/>
              <a:ext cx="13400" cy="17525"/>
            </a:xfrm>
            <a:custGeom>
              <a:rect b="b" l="l" r="r" t="t"/>
              <a:pathLst>
                <a:path extrusionOk="0" h="701" w="536">
                  <a:moveTo>
                    <a:pt x="179" y="1"/>
                  </a:moveTo>
                  <a:cubicBezTo>
                    <a:pt x="143" y="1"/>
                    <a:pt x="114" y="8"/>
                    <a:pt x="79" y="15"/>
                  </a:cubicBezTo>
                  <a:cubicBezTo>
                    <a:pt x="72" y="15"/>
                    <a:pt x="57" y="22"/>
                    <a:pt x="50" y="22"/>
                  </a:cubicBezTo>
                  <a:lnTo>
                    <a:pt x="7" y="344"/>
                  </a:lnTo>
                  <a:cubicBezTo>
                    <a:pt x="0" y="444"/>
                    <a:pt x="36" y="551"/>
                    <a:pt x="107" y="622"/>
                  </a:cubicBezTo>
                  <a:lnTo>
                    <a:pt x="214" y="701"/>
                  </a:lnTo>
                  <a:cubicBezTo>
                    <a:pt x="236" y="701"/>
                    <a:pt x="257" y="694"/>
                    <a:pt x="271" y="694"/>
                  </a:cubicBezTo>
                  <a:cubicBezTo>
                    <a:pt x="429" y="651"/>
                    <a:pt x="536" y="508"/>
                    <a:pt x="536" y="358"/>
                  </a:cubicBezTo>
                  <a:cubicBezTo>
                    <a:pt x="536" y="322"/>
                    <a:pt x="521" y="294"/>
                    <a:pt x="514" y="258"/>
                  </a:cubicBezTo>
                  <a:cubicBezTo>
                    <a:pt x="471" y="108"/>
                    <a:pt x="329" y="1"/>
                    <a:pt x="1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3048950" y="2886225"/>
              <a:ext cx="18775" cy="17875"/>
            </a:xfrm>
            <a:custGeom>
              <a:rect b="b" l="l" r="r" t="t"/>
              <a:pathLst>
                <a:path extrusionOk="0" h="715" w="751">
                  <a:moveTo>
                    <a:pt x="393" y="0"/>
                  </a:moveTo>
                  <a:cubicBezTo>
                    <a:pt x="357" y="0"/>
                    <a:pt x="329" y="7"/>
                    <a:pt x="293" y="22"/>
                  </a:cubicBezTo>
                  <a:cubicBezTo>
                    <a:pt x="107" y="72"/>
                    <a:pt x="0" y="272"/>
                    <a:pt x="58" y="457"/>
                  </a:cubicBezTo>
                  <a:cubicBezTo>
                    <a:pt x="100" y="614"/>
                    <a:pt x="243" y="714"/>
                    <a:pt x="393" y="714"/>
                  </a:cubicBezTo>
                  <a:cubicBezTo>
                    <a:pt x="429" y="714"/>
                    <a:pt x="457" y="707"/>
                    <a:pt x="493" y="700"/>
                  </a:cubicBezTo>
                  <a:cubicBezTo>
                    <a:pt x="643" y="650"/>
                    <a:pt x="750" y="507"/>
                    <a:pt x="750" y="357"/>
                  </a:cubicBezTo>
                  <a:cubicBezTo>
                    <a:pt x="750" y="322"/>
                    <a:pt x="743" y="293"/>
                    <a:pt x="736" y="257"/>
                  </a:cubicBezTo>
                  <a:cubicBezTo>
                    <a:pt x="686" y="107"/>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3077150" y="2878350"/>
              <a:ext cx="18600" cy="17900"/>
            </a:xfrm>
            <a:custGeom>
              <a:rect b="b" l="l" r="r" t="t"/>
              <a:pathLst>
                <a:path extrusionOk="0" h="716" w="744">
                  <a:moveTo>
                    <a:pt x="386" y="1"/>
                  </a:moveTo>
                  <a:cubicBezTo>
                    <a:pt x="351" y="1"/>
                    <a:pt x="329" y="15"/>
                    <a:pt x="293" y="22"/>
                  </a:cubicBezTo>
                  <a:cubicBezTo>
                    <a:pt x="108" y="72"/>
                    <a:pt x="1" y="272"/>
                    <a:pt x="51" y="458"/>
                  </a:cubicBezTo>
                  <a:cubicBezTo>
                    <a:pt x="86" y="608"/>
                    <a:pt x="229" y="715"/>
                    <a:pt x="386" y="715"/>
                  </a:cubicBezTo>
                  <a:cubicBezTo>
                    <a:pt x="415" y="715"/>
                    <a:pt x="451" y="708"/>
                    <a:pt x="486" y="701"/>
                  </a:cubicBezTo>
                  <a:cubicBezTo>
                    <a:pt x="636" y="658"/>
                    <a:pt x="743" y="508"/>
                    <a:pt x="743" y="358"/>
                  </a:cubicBezTo>
                  <a:cubicBezTo>
                    <a:pt x="743" y="337"/>
                    <a:pt x="736" y="301"/>
                    <a:pt x="729" y="265"/>
                  </a:cubicBezTo>
                  <a:cubicBezTo>
                    <a:pt x="686" y="108"/>
                    <a:pt x="543" y="1"/>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132850" y="2862300"/>
              <a:ext cx="18775" cy="17875"/>
            </a:xfrm>
            <a:custGeom>
              <a:rect b="b" l="l" r="r" t="t"/>
              <a:pathLst>
                <a:path extrusionOk="0" h="715" w="751">
                  <a:moveTo>
                    <a:pt x="393" y="0"/>
                  </a:moveTo>
                  <a:cubicBezTo>
                    <a:pt x="365" y="0"/>
                    <a:pt x="329" y="15"/>
                    <a:pt x="293" y="22"/>
                  </a:cubicBezTo>
                  <a:cubicBezTo>
                    <a:pt x="108" y="72"/>
                    <a:pt x="1" y="272"/>
                    <a:pt x="58" y="457"/>
                  </a:cubicBezTo>
                  <a:cubicBezTo>
                    <a:pt x="93" y="622"/>
                    <a:pt x="236" y="714"/>
                    <a:pt x="393" y="714"/>
                  </a:cubicBezTo>
                  <a:cubicBezTo>
                    <a:pt x="422" y="714"/>
                    <a:pt x="458" y="707"/>
                    <a:pt x="493" y="700"/>
                  </a:cubicBezTo>
                  <a:cubicBezTo>
                    <a:pt x="643" y="657"/>
                    <a:pt x="750" y="514"/>
                    <a:pt x="750" y="357"/>
                  </a:cubicBezTo>
                  <a:cubicBezTo>
                    <a:pt x="750" y="322"/>
                    <a:pt x="743" y="300"/>
                    <a:pt x="729" y="265"/>
                  </a:cubicBezTo>
                  <a:cubicBezTo>
                    <a:pt x="686" y="107"/>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2853475" y="2942275"/>
              <a:ext cx="18750" cy="17875"/>
            </a:xfrm>
            <a:custGeom>
              <a:rect b="b" l="l" r="r" t="t"/>
              <a:pathLst>
                <a:path extrusionOk="0" h="715" w="750">
                  <a:moveTo>
                    <a:pt x="393" y="0"/>
                  </a:moveTo>
                  <a:cubicBezTo>
                    <a:pt x="364" y="0"/>
                    <a:pt x="329" y="8"/>
                    <a:pt x="293" y="15"/>
                  </a:cubicBezTo>
                  <a:cubicBezTo>
                    <a:pt x="107" y="72"/>
                    <a:pt x="0" y="265"/>
                    <a:pt x="43" y="457"/>
                  </a:cubicBezTo>
                  <a:cubicBezTo>
                    <a:pt x="100" y="607"/>
                    <a:pt x="243" y="715"/>
                    <a:pt x="393" y="715"/>
                  </a:cubicBezTo>
                  <a:cubicBezTo>
                    <a:pt x="421" y="715"/>
                    <a:pt x="457" y="707"/>
                    <a:pt x="493" y="693"/>
                  </a:cubicBezTo>
                  <a:cubicBezTo>
                    <a:pt x="643" y="650"/>
                    <a:pt x="750" y="507"/>
                    <a:pt x="750" y="357"/>
                  </a:cubicBezTo>
                  <a:cubicBezTo>
                    <a:pt x="750" y="322"/>
                    <a:pt x="743" y="293"/>
                    <a:pt x="736" y="257"/>
                  </a:cubicBezTo>
                  <a:cubicBezTo>
                    <a:pt x="686" y="108"/>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2825625" y="2950300"/>
              <a:ext cx="18750" cy="17875"/>
            </a:xfrm>
            <a:custGeom>
              <a:rect b="b" l="l" r="r" t="t"/>
              <a:pathLst>
                <a:path extrusionOk="0" h="715" w="750">
                  <a:moveTo>
                    <a:pt x="393" y="1"/>
                  </a:moveTo>
                  <a:cubicBezTo>
                    <a:pt x="357" y="1"/>
                    <a:pt x="329" y="8"/>
                    <a:pt x="293" y="15"/>
                  </a:cubicBezTo>
                  <a:cubicBezTo>
                    <a:pt x="107" y="72"/>
                    <a:pt x="0" y="265"/>
                    <a:pt x="50" y="458"/>
                  </a:cubicBezTo>
                  <a:cubicBezTo>
                    <a:pt x="93" y="608"/>
                    <a:pt x="243" y="715"/>
                    <a:pt x="393" y="715"/>
                  </a:cubicBezTo>
                  <a:cubicBezTo>
                    <a:pt x="429" y="715"/>
                    <a:pt x="457" y="708"/>
                    <a:pt x="493" y="693"/>
                  </a:cubicBezTo>
                  <a:cubicBezTo>
                    <a:pt x="643" y="651"/>
                    <a:pt x="750" y="508"/>
                    <a:pt x="750" y="358"/>
                  </a:cubicBezTo>
                  <a:cubicBezTo>
                    <a:pt x="750" y="322"/>
                    <a:pt x="743" y="294"/>
                    <a:pt x="728" y="258"/>
                  </a:cubicBezTo>
                  <a:cubicBezTo>
                    <a:pt x="686" y="108"/>
                    <a:pt x="543"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41900" y="2896925"/>
              <a:ext cx="18775" cy="17725"/>
            </a:xfrm>
            <a:custGeom>
              <a:rect b="b" l="l" r="r" t="t"/>
              <a:pathLst>
                <a:path extrusionOk="0" h="709" w="751">
                  <a:moveTo>
                    <a:pt x="408" y="1"/>
                  </a:moveTo>
                  <a:cubicBezTo>
                    <a:pt x="286" y="1"/>
                    <a:pt x="179" y="58"/>
                    <a:pt x="108" y="151"/>
                  </a:cubicBezTo>
                  <a:cubicBezTo>
                    <a:pt x="1" y="315"/>
                    <a:pt x="36" y="536"/>
                    <a:pt x="201" y="643"/>
                  </a:cubicBezTo>
                  <a:cubicBezTo>
                    <a:pt x="265" y="686"/>
                    <a:pt x="336" y="708"/>
                    <a:pt x="393" y="708"/>
                  </a:cubicBezTo>
                  <a:cubicBezTo>
                    <a:pt x="400" y="708"/>
                    <a:pt x="407" y="708"/>
                    <a:pt x="414" y="708"/>
                  </a:cubicBezTo>
                  <a:cubicBezTo>
                    <a:pt x="527" y="708"/>
                    <a:pt x="633" y="652"/>
                    <a:pt x="693" y="565"/>
                  </a:cubicBezTo>
                  <a:cubicBezTo>
                    <a:pt x="736" y="500"/>
                    <a:pt x="750" y="429"/>
                    <a:pt x="750" y="358"/>
                  </a:cubicBezTo>
                  <a:cubicBezTo>
                    <a:pt x="750" y="243"/>
                    <a:pt x="700" y="136"/>
                    <a:pt x="600" y="65"/>
                  </a:cubicBezTo>
                  <a:cubicBezTo>
                    <a:pt x="536" y="22"/>
                    <a:pt x="465" y="1"/>
                    <a:pt x="4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317450" y="2880675"/>
              <a:ext cx="18950" cy="17700"/>
            </a:xfrm>
            <a:custGeom>
              <a:rect b="b" l="l" r="r" t="t"/>
              <a:pathLst>
                <a:path extrusionOk="0" h="708" w="758">
                  <a:moveTo>
                    <a:pt x="400" y="1"/>
                  </a:moveTo>
                  <a:cubicBezTo>
                    <a:pt x="286" y="1"/>
                    <a:pt x="179" y="51"/>
                    <a:pt x="107" y="151"/>
                  </a:cubicBezTo>
                  <a:cubicBezTo>
                    <a:pt x="0" y="308"/>
                    <a:pt x="36" y="536"/>
                    <a:pt x="207" y="643"/>
                  </a:cubicBezTo>
                  <a:cubicBezTo>
                    <a:pt x="264" y="679"/>
                    <a:pt x="329" y="708"/>
                    <a:pt x="400" y="708"/>
                  </a:cubicBezTo>
                  <a:cubicBezTo>
                    <a:pt x="514" y="708"/>
                    <a:pt x="622" y="651"/>
                    <a:pt x="693" y="551"/>
                  </a:cubicBezTo>
                  <a:cubicBezTo>
                    <a:pt x="743" y="486"/>
                    <a:pt x="757" y="415"/>
                    <a:pt x="757" y="358"/>
                  </a:cubicBezTo>
                  <a:cubicBezTo>
                    <a:pt x="757" y="236"/>
                    <a:pt x="707" y="129"/>
                    <a:pt x="607" y="58"/>
                  </a:cubicBezTo>
                  <a:cubicBezTo>
                    <a:pt x="543" y="15"/>
                    <a:pt x="472"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294425" y="2863900"/>
              <a:ext cx="17700" cy="17875"/>
            </a:xfrm>
            <a:custGeom>
              <a:rect b="b" l="l" r="r" t="t"/>
              <a:pathLst>
                <a:path extrusionOk="0" h="715" w="708">
                  <a:moveTo>
                    <a:pt x="350" y="1"/>
                  </a:moveTo>
                  <a:cubicBezTo>
                    <a:pt x="314" y="1"/>
                    <a:pt x="279" y="8"/>
                    <a:pt x="236" y="22"/>
                  </a:cubicBezTo>
                  <a:cubicBezTo>
                    <a:pt x="250" y="201"/>
                    <a:pt x="150" y="358"/>
                    <a:pt x="0" y="436"/>
                  </a:cubicBezTo>
                  <a:cubicBezTo>
                    <a:pt x="22" y="522"/>
                    <a:pt x="72" y="600"/>
                    <a:pt x="143" y="650"/>
                  </a:cubicBezTo>
                  <a:cubicBezTo>
                    <a:pt x="207" y="700"/>
                    <a:pt x="279" y="715"/>
                    <a:pt x="350" y="715"/>
                  </a:cubicBezTo>
                  <a:cubicBezTo>
                    <a:pt x="457" y="715"/>
                    <a:pt x="571" y="665"/>
                    <a:pt x="643" y="565"/>
                  </a:cubicBezTo>
                  <a:cubicBezTo>
                    <a:pt x="686" y="500"/>
                    <a:pt x="707" y="429"/>
                    <a:pt x="707" y="365"/>
                  </a:cubicBezTo>
                  <a:cubicBezTo>
                    <a:pt x="707" y="243"/>
                    <a:pt x="650" y="129"/>
                    <a:pt x="543" y="65"/>
                  </a:cubicBezTo>
                  <a:cubicBezTo>
                    <a:pt x="486" y="22"/>
                    <a:pt x="414" y="1"/>
                    <a:pt x="35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440625" y="3189350"/>
              <a:ext cx="17875" cy="17875"/>
            </a:xfrm>
            <a:custGeom>
              <a:rect b="b" l="l" r="r" t="t"/>
              <a:pathLst>
                <a:path extrusionOk="0" h="715" w="715">
                  <a:moveTo>
                    <a:pt x="358" y="0"/>
                  </a:moveTo>
                  <a:cubicBezTo>
                    <a:pt x="158" y="0"/>
                    <a:pt x="0" y="157"/>
                    <a:pt x="0" y="357"/>
                  </a:cubicBezTo>
                  <a:cubicBezTo>
                    <a:pt x="0" y="550"/>
                    <a:pt x="158" y="714"/>
                    <a:pt x="358" y="714"/>
                  </a:cubicBezTo>
                  <a:cubicBezTo>
                    <a:pt x="550" y="714"/>
                    <a:pt x="715" y="550"/>
                    <a:pt x="715" y="357"/>
                  </a:cubicBezTo>
                  <a:cubicBezTo>
                    <a:pt x="715" y="157"/>
                    <a:pt x="550" y="0"/>
                    <a:pt x="35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440625" y="3132750"/>
              <a:ext cx="17875" cy="17875"/>
            </a:xfrm>
            <a:custGeom>
              <a:rect b="b" l="l" r="r" t="t"/>
              <a:pathLst>
                <a:path extrusionOk="0" h="715" w="715">
                  <a:moveTo>
                    <a:pt x="358" y="1"/>
                  </a:moveTo>
                  <a:cubicBezTo>
                    <a:pt x="158" y="1"/>
                    <a:pt x="0" y="165"/>
                    <a:pt x="0" y="358"/>
                  </a:cubicBezTo>
                  <a:cubicBezTo>
                    <a:pt x="0" y="558"/>
                    <a:pt x="158" y="715"/>
                    <a:pt x="358" y="715"/>
                  </a:cubicBezTo>
                  <a:cubicBezTo>
                    <a:pt x="550" y="715"/>
                    <a:pt x="715" y="558"/>
                    <a:pt x="715" y="358"/>
                  </a:cubicBezTo>
                  <a:cubicBezTo>
                    <a:pt x="715" y="165"/>
                    <a:pt x="550" y="1"/>
                    <a:pt x="35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3440625" y="3160950"/>
              <a:ext cx="17875" cy="17900"/>
            </a:xfrm>
            <a:custGeom>
              <a:rect b="b" l="l" r="r" t="t"/>
              <a:pathLst>
                <a:path extrusionOk="0" h="716" w="715">
                  <a:moveTo>
                    <a:pt x="358" y="1"/>
                  </a:moveTo>
                  <a:cubicBezTo>
                    <a:pt x="158" y="1"/>
                    <a:pt x="0" y="158"/>
                    <a:pt x="0" y="358"/>
                  </a:cubicBezTo>
                  <a:cubicBezTo>
                    <a:pt x="0" y="551"/>
                    <a:pt x="158" y="715"/>
                    <a:pt x="358" y="715"/>
                  </a:cubicBezTo>
                  <a:cubicBezTo>
                    <a:pt x="550" y="715"/>
                    <a:pt x="715" y="551"/>
                    <a:pt x="715" y="358"/>
                  </a:cubicBezTo>
                  <a:cubicBezTo>
                    <a:pt x="715" y="158"/>
                    <a:pt x="550" y="1"/>
                    <a:pt x="35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440625" y="3104725"/>
              <a:ext cx="17875" cy="17875"/>
            </a:xfrm>
            <a:custGeom>
              <a:rect b="b" l="l" r="r" t="t"/>
              <a:pathLst>
                <a:path extrusionOk="0" h="715" w="715">
                  <a:moveTo>
                    <a:pt x="358" y="1"/>
                  </a:moveTo>
                  <a:cubicBezTo>
                    <a:pt x="158" y="1"/>
                    <a:pt x="0" y="158"/>
                    <a:pt x="0" y="358"/>
                  </a:cubicBezTo>
                  <a:cubicBezTo>
                    <a:pt x="0" y="543"/>
                    <a:pt x="158" y="715"/>
                    <a:pt x="358" y="715"/>
                  </a:cubicBezTo>
                  <a:cubicBezTo>
                    <a:pt x="550" y="715"/>
                    <a:pt x="715" y="550"/>
                    <a:pt x="715" y="358"/>
                  </a:cubicBezTo>
                  <a:cubicBezTo>
                    <a:pt x="715" y="158"/>
                    <a:pt x="550" y="1"/>
                    <a:pt x="35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440625" y="3076350"/>
              <a:ext cx="17875" cy="17875"/>
            </a:xfrm>
            <a:custGeom>
              <a:rect b="b" l="l" r="r" t="t"/>
              <a:pathLst>
                <a:path extrusionOk="0" h="715" w="715">
                  <a:moveTo>
                    <a:pt x="358" y="0"/>
                  </a:moveTo>
                  <a:cubicBezTo>
                    <a:pt x="158" y="0"/>
                    <a:pt x="0" y="157"/>
                    <a:pt x="0" y="357"/>
                  </a:cubicBezTo>
                  <a:cubicBezTo>
                    <a:pt x="0" y="557"/>
                    <a:pt x="158" y="714"/>
                    <a:pt x="358" y="714"/>
                  </a:cubicBezTo>
                  <a:cubicBezTo>
                    <a:pt x="550" y="714"/>
                    <a:pt x="715" y="557"/>
                    <a:pt x="715" y="357"/>
                  </a:cubicBezTo>
                  <a:cubicBezTo>
                    <a:pt x="715" y="157"/>
                    <a:pt x="550" y="0"/>
                    <a:pt x="35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3440625" y="3217375"/>
              <a:ext cx="17875" cy="17875"/>
            </a:xfrm>
            <a:custGeom>
              <a:rect b="b" l="l" r="r" t="t"/>
              <a:pathLst>
                <a:path extrusionOk="0" h="715" w="715">
                  <a:moveTo>
                    <a:pt x="358" y="0"/>
                  </a:moveTo>
                  <a:cubicBezTo>
                    <a:pt x="158" y="0"/>
                    <a:pt x="0" y="158"/>
                    <a:pt x="0" y="358"/>
                  </a:cubicBezTo>
                  <a:cubicBezTo>
                    <a:pt x="0" y="557"/>
                    <a:pt x="158" y="715"/>
                    <a:pt x="358" y="715"/>
                  </a:cubicBezTo>
                  <a:cubicBezTo>
                    <a:pt x="550" y="715"/>
                    <a:pt x="715" y="557"/>
                    <a:pt x="715" y="358"/>
                  </a:cubicBezTo>
                  <a:cubicBezTo>
                    <a:pt x="715" y="158"/>
                    <a:pt x="550" y="0"/>
                    <a:pt x="35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2614425" y="3305025"/>
              <a:ext cx="18775" cy="17700"/>
            </a:xfrm>
            <a:custGeom>
              <a:rect b="b" l="l" r="r" t="t"/>
              <a:pathLst>
                <a:path extrusionOk="0" h="708" w="751">
                  <a:moveTo>
                    <a:pt x="393" y="1"/>
                  </a:moveTo>
                  <a:cubicBezTo>
                    <a:pt x="372" y="1"/>
                    <a:pt x="329" y="1"/>
                    <a:pt x="307" y="8"/>
                  </a:cubicBezTo>
                  <a:cubicBezTo>
                    <a:pt x="122" y="65"/>
                    <a:pt x="0" y="258"/>
                    <a:pt x="58" y="451"/>
                  </a:cubicBezTo>
                  <a:cubicBezTo>
                    <a:pt x="100" y="608"/>
                    <a:pt x="243" y="708"/>
                    <a:pt x="393" y="708"/>
                  </a:cubicBezTo>
                  <a:cubicBezTo>
                    <a:pt x="422" y="708"/>
                    <a:pt x="457" y="700"/>
                    <a:pt x="493" y="693"/>
                  </a:cubicBezTo>
                  <a:cubicBezTo>
                    <a:pt x="650" y="643"/>
                    <a:pt x="750" y="515"/>
                    <a:pt x="750" y="351"/>
                  </a:cubicBezTo>
                  <a:cubicBezTo>
                    <a:pt x="750" y="322"/>
                    <a:pt x="750" y="286"/>
                    <a:pt x="743" y="251"/>
                  </a:cubicBezTo>
                  <a:cubicBezTo>
                    <a:pt x="700" y="101"/>
                    <a:pt x="557"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2729400" y="3273800"/>
              <a:ext cx="18750" cy="17500"/>
            </a:xfrm>
            <a:custGeom>
              <a:rect b="b" l="l" r="r" t="t"/>
              <a:pathLst>
                <a:path extrusionOk="0" h="700" w="750">
                  <a:moveTo>
                    <a:pt x="400" y="0"/>
                  </a:moveTo>
                  <a:cubicBezTo>
                    <a:pt x="379" y="0"/>
                    <a:pt x="343" y="0"/>
                    <a:pt x="307" y="7"/>
                  </a:cubicBezTo>
                  <a:cubicBezTo>
                    <a:pt x="114" y="64"/>
                    <a:pt x="0" y="257"/>
                    <a:pt x="57" y="436"/>
                  </a:cubicBezTo>
                  <a:cubicBezTo>
                    <a:pt x="100" y="600"/>
                    <a:pt x="243" y="700"/>
                    <a:pt x="393" y="700"/>
                  </a:cubicBezTo>
                  <a:cubicBezTo>
                    <a:pt x="421" y="700"/>
                    <a:pt x="457" y="700"/>
                    <a:pt x="493" y="693"/>
                  </a:cubicBezTo>
                  <a:cubicBezTo>
                    <a:pt x="643" y="643"/>
                    <a:pt x="750" y="500"/>
                    <a:pt x="750" y="350"/>
                  </a:cubicBezTo>
                  <a:cubicBezTo>
                    <a:pt x="750" y="321"/>
                    <a:pt x="750" y="286"/>
                    <a:pt x="743" y="264"/>
                  </a:cubicBezTo>
                  <a:cubicBezTo>
                    <a:pt x="700" y="107"/>
                    <a:pt x="550"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2758125" y="3265925"/>
              <a:ext cx="18600" cy="17700"/>
            </a:xfrm>
            <a:custGeom>
              <a:rect b="b" l="l" r="r" t="t"/>
              <a:pathLst>
                <a:path extrusionOk="0" h="708" w="744">
                  <a:moveTo>
                    <a:pt x="394" y="1"/>
                  </a:moveTo>
                  <a:cubicBezTo>
                    <a:pt x="372" y="1"/>
                    <a:pt x="336" y="1"/>
                    <a:pt x="308" y="15"/>
                  </a:cubicBezTo>
                  <a:cubicBezTo>
                    <a:pt x="122" y="65"/>
                    <a:pt x="1" y="265"/>
                    <a:pt x="58" y="451"/>
                  </a:cubicBezTo>
                  <a:cubicBezTo>
                    <a:pt x="101" y="608"/>
                    <a:pt x="244" y="708"/>
                    <a:pt x="394" y="708"/>
                  </a:cubicBezTo>
                  <a:cubicBezTo>
                    <a:pt x="422" y="708"/>
                    <a:pt x="458" y="701"/>
                    <a:pt x="486" y="701"/>
                  </a:cubicBezTo>
                  <a:cubicBezTo>
                    <a:pt x="644" y="658"/>
                    <a:pt x="744" y="515"/>
                    <a:pt x="744" y="365"/>
                  </a:cubicBezTo>
                  <a:cubicBezTo>
                    <a:pt x="744" y="336"/>
                    <a:pt x="744" y="301"/>
                    <a:pt x="736" y="272"/>
                  </a:cubicBezTo>
                  <a:cubicBezTo>
                    <a:pt x="701" y="115"/>
                    <a:pt x="558" y="1"/>
                    <a:pt x="39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2700825" y="3281650"/>
              <a:ext cx="18775" cy="17700"/>
            </a:xfrm>
            <a:custGeom>
              <a:rect b="b" l="l" r="r" t="t"/>
              <a:pathLst>
                <a:path extrusionOk="0" h="708" w="751">
                  <a:moveTo>
                    <a:pt x="393" y="0"/>
                  </a:moveTo>
                  <a:cubicBezTo>
                    <a:pt x="365" y="0"/>
                    <a:pt x="329" y="0"/>
                    <a:pt x="308" y="7"/>
                  </a:cubicBezTo>
                  <a:cubicBezTo>
                    <a:pt x="115" y="64"/>
                    <a:pt x="1" y="257"/>
                    <a:pt x="58" y="443"/>
                  </a:cubicBezTo>
                  <a:cubicBezTo>
                    <a:pt x="101" y="607"/>
                    <a:pt x="243" y="707"/>
                    <a:pt x="393" y="707"/>
                  </a:cubicBezTo>
                  <a:cubicBezTo>
                    <a:pt x="422" y="707"/>
                    <a:pt x="458" y="700"/>
                    <a:pt x="493" y="700"/>
                  </a:cubicBezTo>
                  <a:cubicBezTo>
                    <a:pt x="650" y="650"/>
                    <a:pt x="750" y="507"/>
                    <a:pt x="750" y="357"/>
                  </a:cubicBezTo>
                  <a:cubicBezTo>
                    <a:pt x="750" y="329"/>
                    <a:pt x="750" y="293"/>
                    <a:pt x="743" y="257"/>
                  </a:cubicBezTo>
                  <a:cubicBezTo>
                    <a:pt x="686" y="107"/>
                    <a:pt x="543" y="0"/>
                    <a:pt x="3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053950" y="3257000"/>
              <a:ext cx="17875" cy="17875"/>
            </a:xfrm>
            <a:custGeom>
              <a:rect b="b" l="l" r="r" t="t"/>
              <a:pathLst>
                <a:path extrusionOk="0" h="715" w="715">
                  <a:moveTo>
                    <a:pt x="357" y="1"/>
                  </a:moveTo>
                  <a:cubicBezTo>
                    <a:pt x="165" y="1"/>
                    <a:pt x="7" y="158"/>
                    <a:pt x="7" y="344"/>
                  </a:cubicBezTo>
                  <a:cubicBezTo>
                    <a:pt x="0" y="536"/>
                    <a:pt x="150" y="708"/>
                    <a:pt x="343" y="715"/>
                  </a:cubicBezTo>
                  <a:lnTo>
                    <a:pt x="365" y="715"/>
                  </a:lnTo>
                  <a:cubicBezTo>
                    <a:pt x="550" y="715"/>
                    <a:pt x="714" y="565"/>
                    <a:pt x="714" y="379"/>
                  </a:cubicBezTo>
                  <a:lnTo>
                    <a:pt x="714" y="358"/>
                  </a:lnTo>
                  <a:cubicBezTo>
                    <a:pt x="714" y="172"/>
                    <a:pt x="572" y="22"/>
                    <a:pt x="372" y="15"/>
                  </a:cubicBezTo>
                  <a:lnTo>
                    <a:pt x="357" y="15"/>
                  </a:lnTo>
                  <a:lnTo>
                    <a:pt x="357" y="1"/>
                  </a:ln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2586750" y="3312700"/>
              <a:ext cx="17875" cy="17700"/>
            </a:xfrm>
            <a:custGeom>
              <a:rect b="b" l="l" r="r" t="t"/>
              <a:pathLst>
                <a:path extrusionOk="0" h="708" w="715">
                  <a:moveTo>
                    <a:pt x="358" y="1"/>
                  </a:moveTo>
                  <a:cubicBezTo>
                    <a:pt x="336" y="1"/>
                    <a:pt x="301" y="8"/>
                    <a:pt x="272" y="8"/>
                  </a:cubicBezTo>
                  <a:cubicBezTo>
                    <a:pt x="172" y="36"/>
                    <a:pt x="101" y="94"/>
                    <a:pt x="58" y="179"/>
                  </a:cubicBezTo>
                  <a:lnTo>
                    <a:pt x="22" y="272"/>
                  </a:lnTo>
                  <a:cubicBezTo>
                    <a:pt x="1" y="329"/>
                    <a:pt x="1" y="386"/>
                    <a:pt x="22" y="443"/>
                  </a:cubicBezTo>
                  <a:cubicBezTo>
                    <a:pt x="65" y="608"/>
                    <a:pt x="208" y="708"/>
                    <a:pt x="358" y="708"/>
                  </a:cubicBezTo>
                  <a:cubicBezTo>
                    <a:pt x="386" y="708"/>
                    <a:pt x="422" y="693"/>
                    <a:pt x="458" y="693"/>
                  </a:cubicBezTo>
                  <a:cubicBezTo>
                    <a:pt x="615" y="651"/>
                    <a:pt x="715" y="508"/>
                    <a:pt x="715" y="358"/>
                  </a:cubicBezTo>
                  <a:cubicBezTo>
                    <a:pt x="715" y="329"/>
                    <a:pt x="715" y="293"/>
                    <a:pt x="708" y="258"/>
                  </a:cubicBezTo>
                  <a:cubicBezTo>
                    <a:pt x="658" y="108"/>
                    <a:pt x="515" y="1"/>
                    <a:pt x="35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2672075" y="3289500"/>
              <a:ext cx="18775" cy="17700"/>
            </a:xfrm>
            <a:custGeom>
              <a:rect b="b" l="l" r="r" t="t"/>
              <a:pathLst>
                <a:path extrusionOk="0" h="708" w="751">
                  <a:moveTo>
                    <a:pt x="394" y="0"/>
                  </a:moveTo>
                  <a:cubicBezTo>
                    <a:pt x="365" y="0"/>
                    <a:pt x="329" y="8"/>
                    <a:pt x="301" y="8"/>
                  </a:cubicBezTo>
                  <a:cubicBezTo>
                    <a:pt x="115" y="58"/>
                    <a:pt x="1" y="257"/>
                    <a:pt x="51" y="443"/>
                  </a:cubicBezTo>
                  <a:cubicBezTo>
                    <a:pt x="101" y="607"/>
                    <a:pt x="237" y="707"/>
                    <a:pt x="394" y="707"/>
                  </a:cubicBezTo>
                  <a:cubicBezTo>
                    <a:pt x="415" y="707"/>
                    <a:pt x="458" y="693"/>
                    <a:pt x="487" y="693"/>
                  </a:cubicBezTo>
                  <a:cubicBezTo>
                    <a:pt x="651" y="650"/>
                    <a:pt x="751" y="507"/>
                    <a:pt x="751" y="357"/>
                  </a:cubicBezTo>
                  <a:cubicBezTo>
                    <a:pt x="751" y="329"/>
                    <a:pt x="751" y="293"/>
                    <a:pt x="744" y="257"/>
                  </a:cubicBezTo>
                  <a:cubicBezTo>
                    <a:pt x="694" y="100"/>
                    <a:pt x="544" y="0"/>
                    <a:pt x="39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642975" y="3297175"/>
              <a:ext cx="18775" cy="17525"/>
            </a:xfrm>
            <a:custGeom>
              <a:rect b="b" l="l" r="r" t="t"/>
              <a:pathLst>
                <a:path extrusionOk="0" h="701" w="751">
                  <a:moveTo>
                    <a:pt x="408" y="0"/>
                  </a:moveTo>
                  <a:cubicBezTo>
                    <a:pt x="379" y="0"/>
                    <a:pt x="344" y="0"/>
                    <a:pt x="308" y="15"/>
                  </a:cubicBezTo>
                  <a:cubicBezTo>
                    <a:pt x="122" y="65"/>
                    <a:pt x="1" y="250"/>
                    <a:pt x="58" y="443"/>
                  </a:cubicBezTo>
                  <a:cubicBezTo>
                    <a:pt x="101" y="600"/>
                    <a:pt x="244" y="700"/>
                    <a:pt x="394" y="700"/>
                  </a:cubicBezTo>
                  <a:cubicBezTo>
                    <a:pt x="422" y="700"/>
                    <a:pt x="458" y="700"/>
                    <a:pt x="494" y="693"/>
                  </a:cubicBezTo>
                  <a:cubicBezTo>
                    <a:pt x="658" y="650"/>
                    <a:pt x="751" y="507"/>
                    <a:pt x="751" y="350"/>
                  </a:cubicBezTo>
                  <a:cubicBezTo>
                    <a:pt x="751" y="329"/>
                    <a:pt x="751" y="293"/>
                    <a:pt x="744" y="258"/>
                  </a:cubicBezTo>
                  <a:cubicBezTo>
                    <a:pt x="708" y="100"/>
                    <a:pt x="565"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3143200" y="3261125"/>
              <a:ext cx="18050" cy="17675"/>
            </a:xfrm>
            <a:custGeom>
              <a:rect b="b" l="l" r="r" t="t"/>
              <a:pathLst>
                <a:path extrusionOk="0" h="707" w="722">
                  <a:moveTo>
                    <a:pt x="365" y="0"/>
                  </a:moveTo>
                  <a:cubicBezTo>
                    <a:pt x="179" y="0"/>
                    <a:pt x="15" y="143"/>
                    <a:pt x="8" y="336"/>
                  </a:cubicBezTo>
                  <a:cubicBezTo>
                    <a:pt x="1" y="536"/>
                    <a:pt x="151" y="700"/>
                    <a:pt x="344" y="707"/>
                  </a:cubicBezTo>
                  <a:lnTo>
                    <a:pt x="365" y="707"/>
                  </a:lnTo>
                  <a:cubicBezTo>
                    <a:pt x="551" y="707"/>
                    <a:pt x="715" y="550"/>
                    <a:pt x="722" y="364"/>
                  </a:cubicBezTo>
                  <a:lnTo>
                    <a:pt x="722" y="350"/>
                  </a:lnTo>
                  <a:cubicBezTo>
                    <a:pt x="722" y="164"/>
                    <a:pt x="579" y="0"/>
                    <a:pt x="37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3261925" y="3265925"/>
              <a:ext cx="18050" cy="17875"/>
            </a:xfrm>
            <a:custGeom>
              <a:rect b="b" l="l" r="r" t="t"/>
              <a:pathLst>
                <a:path extrusionOk="0" h="715" w="722">
                  <a:moveTo>
                    <a:pt x="365" y="1"/>
                  </a:moveTo>
                  <a:cubicBezTo>
                    <a:pt x="179" y="1"/>
                    <a:pt x="15" y="158"/>
                    <a:pt x="8" y="344"/>
                  </a:cubicBezTo>
                  <a:cubicBezTo>
                    <a:pt x="0" y="536"/>
                    <a:pt x="150" y="708"/>
                    <a:pt x="343" y="715"/>
                  </a:cubicBezTo>
                  <a:lnTo>
                    <a:pt x="365" y="715"/>
                  </a:lnTo>
                  <a:cubicBezTo>
                    <a:pt x="550" y="715"/>
                    <a:pt x="715" y="565"/>
                    <a:pt x="722" y="379"/>
                  </a:cubicBezTo>
                  <a:lnTo>
                    <a:pt x="722" y="358"/>
                  </a:lnTo>
                  <a:cubicBezTo>
                    <a:pt x="722" y="172"/>
                    <a:pt x="572" y="15"/>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3083750" y="3258425"/>
              <a:ext cx="18075" cy="17875"/>
            </a:xfrm>
            <a:custGeom>
              <a:rect b="b" l="l" r="r" t="t"/>
              <a:pathLst>
                <a:path extrusionOk="0" h="715" w="723">
                  <a:moveTo>
                    <a:pt x="358" y="1"/>
                  </a:moveTo>
                  <a:cubicBezTo>
                    <a:pt x="172" y="1"/>
                    <a:pt x="8" y="144"/>
                    <a:pt x="8" y="344"/>
                  </a:cubicBezTo>
                  <a:cubicBezTo>
                    <a:pt x="1" y="536"/>
                    <a:pt x="151" y="708"/>
                    <a:pt x="351" y="715"/>
                  </a:cubicBezTo>
                  <a:lnTo>
                    <a:pt x="365" y="715"/>
                  </a:lnTo>
                  <a:cubicBezTo>
                    <a:pt x="551" y="715"/>
                    <a:pt x="715" y="565"/>
                    <a:pt x="722" y="379"/>
                  </a:cubicBezTo>
                  <a:lnTo>
                    <a:pt x="722" y="358"/>
                  </a:lnTo>
                  <a:cubicBezTo>
                    <a:pt x="715" y="172"/>
                    <a:pt x="565" y="8"/>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3202475" y="3263250"/>
              <a:ext cx="18050" cy="17875"/>
            </a:xfrm>
            <a:custGeom>
              <a:rect b="b" l="l" r="r" t="t"/>
              <a:pathLst>
                <a:path extrusionOk="0" h="715" w="722">
                  <a:moveTo>
                    <a:pt x="365" y="1"/>
                  </a:moveTo>
                  <a:cubicBezTo>
                    <a:pt x="179" y="15"/>
                    <a:pt x="22" y="165"/>
                    <a:pt x="8" y="351"/>
                  </a:cubicBezTo>
                  <a:cubicBezTo>
                    <a:pt x="1" y="551"/>
                    <a:pt x="151" y="708"/>
                    <a:pt x="350" y="715"/>
                  </a:cubicBezTo>
                  <a:lnTo>
                    <a:pt x="365" y="715"/>
                  </a:lnTo>
                  <a:cubicBezTo>
                    <a:pt x="558" y="715"/>
                    <a:pt x="715" y="565"/>
                    <a:pt x="722" y="379"/>
                  </a:cubicBezTo>
                  <a:lnTo>
                    <a:pt x="722" y="358"/>
                  </a:lnTo>
                  <a:cubicBezTo>
                    <a:pt x="722" y="172"/>
                    <a:pt x="579" y="15"/>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3231925" y="3264850"/>
              <a:ext cx="18075" cy="17900"/>
            </a:xfrm>
            <a:custGeom>
              <a:rect b="b" l="l" r="r" t="t"/>
              <a:pathLst>
                <a:path extrusionOk="0" h="716" w="723">
                  <a:moveTo>
                    <a:pt x="365" y="1"/>
                  </a:moveTo>
                  <a:cubicBezTo>
                    <a:pt x="179" y="1"/>
                    <a:pt x="22" y="158"/>
                    <a:pt x="8" y="344"/>
                  </a:cubicBezTo>
                  <a:cubicBezTo>
                    <a:pt x="1" y="537"/>
                    <a:pt x="151" y="708"/>
                    <a:pt x="351" y="715"/>
                  </a:cubicBezTo>
                  <a:lnTo>
                    <a:pt x="379" y="715"/>
                  </a:lnTo>
                  <a:lnTo>
                    <a:pt x="379" y="708"/>
                  </a:lnTo>
                  <a:cubicBezTo>
                    <a:pt x="565" y="708"/>
                    <a:pt x="722" y="558"/>
                    <a:pt x="722" y="372"/>
                  </a:cubicBezTo>
                  <a:lnTo>
                    <a:pt x="722" y="351"/>
                  </a:lnTo>
                  <a:cubicBezTo>
                    <a:pt x="722" y="165"/>
                    <a:pt x="572" y="15"/>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3113225" y="3259875"/>
              <a:ext cx="17875" cy="17500"/>
            </a:xfrm>
            <a:custGeom>
              <a:rect b="b" l="l" r="r" t="t"/>
              <a:pathLst>
                <a:path extrusionOk="0" h="700" w="715">
                  <a:moveTo>
                    <a:pt x="357" y="0"/>
                  </a:moveTo>
                  <a:cubicBezTo>
                    <a:pt x="171" y="0"/>
                    <a:pt x="7" y="136"/>
                    <a:pt x="7" y="336"/>
                  </a:cubicBezTo>
                  <a:cubicBezTo>
                    <a:pt x="0" y="536"/>
                    <a:pt x="150" y="700"/>
                    <a:pt x="350" y="700"/>
                  </a:cubicBezTo>
                  <a:lnTo>
                    <a:pt x="364" y="700"/>
                  </a:lnTo>
                  <a:cubicBezTo>
                    <a:pt x="550" y="700"/>
                    <a:pt x="714" y="550"/>
                    <a:pt x="714" y="364"/>
                  </a:cubicBezTo>
                  <a:lnTo>
                    <a:pt x="714" y="343"/>
                  </a:lnTo>
                  <a:cubicBezTo>
                    <a:pt x="714" y="157"/>
                    <a:pt x="571" y="0"/>
                    <a:pt x="37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3172675" y="3262175"/>
              <a:ext cx="18050" cy="17700"/>
            </a:xfrm>
            <a:custGeom>
              <a:rect b="b" l="l" r="r" t="t"/>
              <a:pathLst>
                <a:path extrusionOk="0" h="708" w="722">
                  <a:moveTo>
                    <a:pt x="364" y="1"/>
                  </a:moveTo>
                  <a:cubicBezTo>
                    <a:pt x="179" y="1"/>
                    <a:pt x="14" y="158"/>
                    <a:pt x="7" y="344"/>
                  </a:cubicBezTo>
                  <a:cubicBezTo>
                    <a:pt x="0" y="536"/>
                    <a:pt x="150" y="701"/>
                    <a:pt x="343" y="708"/>
                  </a:cubicBezTo>
                  <a:lnTo>
                    <a:pt x="364" y="708"/>
                  </a:lnTo>
                  <a:cubicBezTo>
                    <a:pt x="550" y="708"/>
                    <a:pt x="714" y="558"/>
                    <a:pt x="721" y="372"/>
                  </a:cubicBezTo>
                  <a:lnTo>
                    <a:pt x="721" y="351"/>
                  </a:lnTo>
                  <a:cubicBezTo>
                    <a:pt x="721" y="172"/>
                    <a:pt x="578" y="15"/>
                    <a:pt x="37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3351375" y="3270050"/>
              <a:ext cx="18050" cy="17675"/>
            </a:xfrm>
            <a:custGeom>
              <a:rect b="b" l="l" r="r" t="t"/>
              <a:pathLst>
                <a:path extrusionOk="0" h="707" w="722">
                  <a:moveTo>
                    <a:pt x="357" y="0"/>
                  </a:moveTo>
                  <a:cubicBezTo>
                    <a:pt x="171" y="0"/>
                    <a:pt x="14" y="143"/>
                    <a:pt x="7" y="343"/>
                  </a:cubicBezTo>
                  <a:cubicBezTo>
                    <a:pt x="0" y="536"/>
                    <a:pt x="150" y="707"/>
                    <a:pt x="343" y="707"/>
                  </a:cubicBezTo>
                  <a:lnTo>
                    <a:pt x="364" y="707"/>
                  </a:lnTo>
                  <a:cubicBezTo>
                    <a:pt x="550" y="707"/>
                    <a:pt x="714" y="564"/>
                    <a:pt x="721" y="364"/>
                  </a:cubicBezTo>
                  <a:lnTo>
                    <a:pt x="721" y="350"/>
                  </a:lnTo>
                  <a:cubicBezTo>
                    <a:pt x="714" y="171"/>
                    <a:pt x="564" y="7"/>
                    <a:pt x="37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2786875" y="3258425"/>
              <a:ext cx="18775" cy="17700"/>
            </a:xfrm>
            <a:custGeom>
              <a:rect b="b" l="l" r="r" t="t"/>
              <a:pathLst>
                <a:path extrusionOk="0" h="708" w="751">
                  <a:moveTo>
                    <a:pt x="393" y="1"/>
                  </a:moveTo>
                  <a:cubicBezTo>
                    <a:pt x="372" y="1"/>
                    <a:pt x="336" y="1"/>
                    <a:pt x="308" y="8"/>
                  </a:cubicBezTo>
                  <a:cubicBezTo>
                    <a:pt x="122" y="65"/>
                    <a:pt x="1" y="258"/>
                    <a:pt x="58" y="451"/>
                  </a:cubicBezTo>
                  <a:cubicBezTo>
                    <a:pt x="101" y="608"/>
                    <a:pt x="243" y="708"/>
                    <a:pt x="393" y="708"/>
                  </a:cubicBezTo>
                  <a:cubicBezTo>
                    <a:pt x="422" y="708"/>
                    <a:pt x="458" y="701"/>
                    <a:pt x="493" y="686"/>
                  </a:cubicBezTo>
                  <a:cubicBezTo>
                    <a:pt x="643" y="644"/>
                    <a:pt x="750" y="501"/>
                    <a:pt x="750" y="351"/>
                  </a:cubicBezTo>
                  <a:cubicBezTo>
                    <a:pt x="750" y="322"/>
                    <a:pt x="750" y="287"/>
                    <a:pt x="743" y="258"/>
                  </a:cubicBezTo>
                  <a:cubicBezTo>
                    <a:pt x="700" y="101"/>
                    <a:pt x="558" y="1"/>
                    <a:pt x="39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3291550" y="3267550"/>
              <a:ext cx="18075" cy="17875"/>
            </a:xfrm>
            <a:custGeom>
              <a:rect b="b" l="l" r="r" t="t"/>
              <a:pathLst>
                <a:path extrusionOk="0" h="715" w="723">
                  <a:moveTo>
                    <a:pt x="365" y="0"/>
                  </a:moveTo>
                  <a:cubicBezTo>
                    <a:pt x="179" y="0"/>
                    <a:pt x="15" y="143"/>
                    <a:pt x="8" y="343"/>
                  </a:cubicBezTo>
                  <a:cubicBezTo>
                    <a:pt x="1" y="536"/>
                    <a:pt x="151" y="707"/>
                    <a:pt x="344" y="714"/>
                  </a:cubicBezTo>
                  <a:lnTo>
                    <a:pt x="365" y="714"/>
                  </a:lnTo>
                  <a:cubicBezTo>
                    <a:pt x="551" y="714"/>
                    <a:pt x="715" y="564"/>
                    <a:pt x="722" y="379"/>
                  </a:cubicBezTo>
                  <a:lnTo>
                    <a:pt x="722" y="357"/>
                  </a:lnTo>
                  <a:cubicBezTo>
                    <a:pt x="722" y="164"/>
                    <a:pt x="572" y="14"/>
                    <a:pt x="3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3321375" y="3268800"/>
              <a:ext cx="18225" cy="17875"/>
            </a:xfrm>
            <a:custGeom>
              <a:rect b="b" l="l" r="r" t="t"/>
              <a:pathLst>
                <a:path extrusionOk="0" h="715" w="729">
                  <a:moveTo>
                    <a:pt x="357" y="0"/>
                  </a:moveTo>
                  <a:cubicBezTo>
                    <a:pt x="172" y="0"/>
                    <a:pt x="22" y="136"/>
                    <a:pt x="15" y="336"/>
                  </a:cubicBezTo>
                  <a:cubicBezTo>
                    <a:pt x="0" y="536"/>
                    <a:pt x="157" y="700"/>
                    <a:pt x="350" y="714"/>
                  </a:cubicBezTo>
                  <a:lnTo>
                    <a:pt x="372" y="714"/>
                  </a:lnTo>
                  <a:cubicBezTo>
                    <a:pt x="557" y="714"/>
                    <a:pt x="714" y="557"/>
                    <a:pt x="729" y="371"/>
                  </a:cubicBezTo>
                  <a:lnTo>
                    <a:pt x="729" y="357"/>
                  </a:lnTo>
                  <a:cubicBezTo>
                    <a:pt x="714" y="164"/>
                    <a:pt x="572" y="7"/>
                    <a:pt x="37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2905050" y="3250575"/>
              <a:ext cx="18075" cy="17700"/>
            </a:xfrm>
            <a:custGeom>
              <a:rect b="b" l="l" r="r" t="t"/>
              <a:pathLst>
                <a:path extrusionOk="0" h="708" w="723">
                  <a:moveTo>
                    <a:pt x="365" y="1"/>
                  </a:moveTo>
                  <a:cubicBezTo>
                    <a:pt x="301" y="1"/>
                    <a:pt x="244" y="22"/>
                    <a:pt x="186" y="51"/>
                  </a:cubicBezTo>
                  <a:cubicBezTo>
                    <a:pt x="158" y="94"/>
                    <a:pt x="136" y="136"/>
                    <a:pt x="87" y="172"/>
                  </a:cubicBezTo>
                  <a:lnTo>
                    <a:pt x="44" y="208"/>
                  </a:lnTo>
                  <a:cubicBezTo>
                    <a:pt x="29" y="251"/>
                    <a:pt x="15" y="301"/>
                    <a:pt x="8" y="343"/>
                  </a:cubicBezTo>
                  <a:cubicBezTo>
                    <a:pt x="1" y="536"/>
                    <a:pt x="151" y="708"/>
                    <a:pt x="351" y="708"/>
                  </a:cubicBezTo>
                  <a:lnTo>
                    <a:pt x="365" y="708"/>
                  </a:lnTo>
                  <a:cubicBezTo>
                    <a:pt x="551" y="708"/>
                    <a:pt x="715" y="558"/>
                    <a:pt x="722" y="372"/>
                  </a:cubicBezTo>
                  <a:lnTo>
                    <a:pt x="722" y="351"/>
                  </a:lnTo>
                  <a:cubicBezTo>
                    <a:pt x="722" y="172"/>
                    <a:pt x="579" y="15"/>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2934875" y="3252000"/>
              <a:ext cx="18050" cy="17525"/>
            </a:xfrm>
            <a:custGeom>
              <a:rect b="b" l="l" r="r" t="t"/>
              <a:pathLst>
                <a:path extrusionOk="0" h="701" w="722">
                  <a:moveTo>
                    <a:pt x="357" y="1"/>
                  </a:moveTo>
                  <a:cubicBezTo>
                    <a:pt x="172" y="1"/>
                    <a:pt x="22" y="144"/>
                    <a:pt x="7" y="336"/>
                  </a:cubicBezTo>
                  <a:cubicBezTo>
                    <a:pt x="0" y="536"/>
                    <a:pt x="150" y="701"/>
                    <a:pt x="350" y="701"/>
                  </a:cubicBezTo>
                  <a:lnTo>
                    <a:pt x="365" y="701"/>
                  </a:lnTo>
                  <a:cubicBezTo>
                    <a:pt x="557" y="701"/>
                    <a:pt x="714" y="551"/>
                    <a:pt x="722" y="365"/>
                  </a:cubicBezTo>
                  <a:lnTo>
                    <a:pt x="722" y="344"/>
                  </a:lnTo>
                  <a:cubicBezTo>
                    <a:pt x="722" y="172"/>
                    <a:pt x="572" y="8"/>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2964675" y="3253250"/>
              <a:ext cx="18075" cy="17700"/>
            </a:xfrm>
            <a:custGeom>
              <a:rect b="b" l="l" r="r" t="t"/>
              <a:pathLst>
                <a:path extrusionOk="0" h="708" w="723">
                  <a:moveTo>
                    <a:pt x="365" y="1"/>
                  </a:moveTo>
                  <a:cubicBezTo>
                    <a:pt x="179" y="1"/>
                    <a:pt x="15" y="158"/>
                    <a:pt x="8" y="344"/>
                  </a:cubicBezTo>
                  <a:cubicBezTo>
                    <a:pt x="1" y="536"/>
                    <a:pt x="151" y="701"/>
                    <a:pt x="344" y="708"/>
                  </a:cubicBezTo>
                  <a:lnTo>
                    <a:pt x="365" y="708"/>
                  </a:lnTo>
                  <a:cubicBezTo>
                    <a:pt x="551" y="708"/>
                    <a:pt x="715" y="558"/>
                    <a:pt x="722" y="372"/>
                  </a:cubicBezTo>
                  <a:lnTo>
                    <a:pt x="722" y="351"/>
                  </a:lnTo>
                  <a:cubicBezTo>
                    <a:pt x="722" y="172"/>
                    <a:pt x="572" y="15"/>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3024125" y="3255925"/>
              <a:ext cx="17875" cy="17875"/>
            </a:xfrm>
            <a:custGeom>
              <a:rect b="b" l="l" r="r" t="t"/>
              <a:pathLst>
                <a:path extrusionOk="0" h="715" w="715">
                  <a:moveTo>
                    <a:pt x="358" y="1"/>
                  </a:moveTo>
                  <a:cubicBezTo>
                    <a:pt x="172" y="1"/>
                    <a:pt x="8" y="158"/>
                    <a:pt x="8" y="344"/>
                  </a:cubicBezTo>
                  <a:cubicBezTo>
                    <a:pt x="1" y="536"/>
                    <a:pt x="151" y="708"/>
                    <a:pt x="351" y="715"/>
                  </a:cubicBezTo>
                  <a:lnTo>
                    <a:pt x="365" y="715"/>
                  </a:lnTo>
                  <a:cubicBezTo>
                    <a:pt x="558" y="708"/>
                    <a:pt x="708" y="558"/>
                    <a:pt x="715" y="372"/>
                  </a:cubicBezTo>
                  <a:lnTo>
                    <a:pt x="715" y="351"/>
                  </a:lnTo>
                  <a:cubicBezTo>
                    <a:pt x="715" y="165"/>
                    <a:pt x="572" y="15"/>
                    <a:pt x="37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2994325" y="3254675"/>
              <a:ext cx="18050" cy="17525"/>
            </a:xfrm>
            <a:custGeom>
              <a:rect b="b" l="l" r="r" t="t"/>
              <a:pathLst>
                <a:path extrusionOk="0" h="701" w="722">
                  <a:moveTo>
                    <a:pt x="364" y="1"/>
                  </a:moveTo>
                  <a:cubicBezTo>
                    <a:pt x="179" y="1"/>
                    <a:pt x="15" y="151"/>
                    <a:pt x="7" y="337"/>
                  </a:cubicBezTo>
                  <a:cubicBezTo>
                    <a:pt x="0" y="536"/>
                    <a:pt x="150" y="694"/>
                    <a:pt x="350" y="701"/>
                  </a:cubicBezTo>
                  <a:lnTo>
                    <a:pt x="364" y="701"/>
                  </a:lnTo>
                  <a:cubicBezTo>
                    <a:pt x="550" y="701"/>
                    <a:pt x="714" y="551"/>
                    <a:pt x="721" y="365"/>
                  </a:cubicBezTo>
                  <a:lnTo>
                    <a:pt x="721" y="344"/>
                  </a:lnTo>
                  <a:cubicBezTo>
                    <a:pt x="721" y="158"/>
                    <a:pt x="572" y="8"/>
                    <a:pt x="3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3196950" y="2753750"/>
              <a:ext cx="18950" cy="17875"/>
            </a:xfrm>
            <a:custGeom>
              <a:rect b="b" l="l" r="r" t="t"/>
              <a:pathLst>
                <a:path extrusionOk="0" h="715" w="758">
                  <a:moveTo>
                    <a:pt x="400" y="1"/>
                  </a:moveTo>
                  <a:cubicBezTo>
                    <a:pt x="336" y="1"/>
                    <a:pt x="279" y="15"/>
                    <a:pt x="214" y="51"/>
                  </a:cubicBezTo>
                  <a:cubicBezTo>
                    <a:pt x="43" y="158"/>
                    <a:pt x="0" y="372"/>
                    <a:pt x="100" y="543"/>
                  </a:cubicBezTo>
                  <a:cubicBezTo>
                    <a:pt x="157" y="650"/>
                    <a:pt x="279" y="715"/>
                    <a:pt x="400" y="715"/>
                  </a:cubicBezTo>
                  <a:cubicBezTo>
                    <a:pt x="464" y="715"/>
                    <a:pt x="529" y="693"/>
                    <a:pt x="586" y="658"/>
                  </a:cubicBezTo>
                  <a:cubicBezTo>
                    <a:pt x="693" y="593"/>
                    <a:pt x="757" y="479"/>
                    <a:pt x="757" y="358"/>
                  </a:cubicBezTo>
                  <a:cubicBezTo>
                    <a:pt x="757" y="293"/>
                    <a:pt x="743" y="229"/>
                    <a:pt x="707" y="165"/>
                  </a:cubicBezTo>
                  <a:cubicBezTo>
                    <a:pt x="643" y="58"/>
                    <a:pt x="529"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3165525" y="2702350"/>
              <a:ext cx="18950" cy="17875"/>
            </a:xfrm>
            <a:custGeom>
              <a:rect b="b" l="l" r="r" t="t"/>
              <a:pathLst>
                <a:path extrusionOk="0" h="715" w="758">
                  <a:moveTo>
                    <a:pt x="400" y="0"/>
                  </a:moveTo>
                  <a:cubicBezTo>
                    <a:pt x="336" y="0"/>
                    <a:pt x="265" y="22"/>
                    <a:pt x="215" y="57"/>
                  </a:cubicBezTo>
                  <a:cubicBezTo>
                    <a:pt x="50" y="164"/>
                    <a:pt x="0" y="386"/>
                    <a:pt x="93" y="543"/>
                  </a:cubicBezTo>
                  <a:cubicBezTo>
                    <a:pt x="157" y="650"/>
                    <a:pt x="272" y="714"/>
                    <a:pt x="400" y="714"/>
                  </a:cubicBezTo>
                  <a:cubicBezTo>
                    <a:pt x="465" y="714"/>
                    <a:pt x="522" y="700"/>
                    <a:pt x="586" y="664"/>
                  </a:cubicBezTo>
                  <a:cubicBezTo>
                    <a:pt x="693" y="600"/>
                    <a:pt x="757" y="486"/>
                    <a:pt x="757" y="357"/>
                  </a:cubicBezTo>
                  <a:cubicBezTo>
                    <a:pt x="757" y="293"/>
                    <a:pt x="736" y="221"/>
                    <a:pt x="700" y="171"/>
                  </a:cubicBezTo>
                  <a:cubicBezTo>
                    <a:pt x="643" y="64"/>
                    <a:pt x="522"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3149450" y="2677000"/>
              <a:ext cx="19125" cy="17875"/>
            </a:xfrm>
            <a:custGeom>
              <a:rect b="b" l="l" r="r" t="t"/>
              <a:pathLst>
                <a:path extrusionOk="0" h="715" w="765">
                  <a:moveTo>
                    <a:pt x="408" y="0"/>
                  </a:moveTo>
                  <a:cubicBezTo>
                    <a:pt x="343" y="0"/>
                    <a:pt x="286" y="14"/>
                    <a:pt x="222" y="50"/>
                  </a:cubicBezTo>
                  <a:cubicBezTo>
                    <a:pt x="51" y="157"/>
                    <a:pt x="1" y="371"/>
                    <a:pt x="108" y="543"/>
                  </a:cubicBezTo>
                  <a:cubicBezTo>
                    <a:pt x="165" y="650"/>
                    <a:pt x="293" y="714"/>
                    <a:pt x="408" y="714"/>
                  </a:cubicBezTo>
                  <a:cubicBezTo>
                    <a:pt x="472" y="714"/>
                    <a:pt x="536" y="693"/>
                    <a:pt x="593" y="657"/>
                  </a:cubicBezTo>
                  <a:cubicBezTo>
                    <a:pt x="701" y="586"/>
                    <a:pt x="765" y="471"/>
                    <a:pt x="765" y="357"/>
                  </a:cubicBezTo>
                  <a:cubicBezTo>
                    <a:pt x="765" y="293"/>
                    <a:pt x="750" y="229"/>
                    <a:pt x="715" y="164"/>
                  </a:cubicBezTo>
                  <a:cubicBezTo>
                    <a:pt x="651" y="57"/>
                    <a:pt x="529"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3133925" y="2651275"/>
              <a:ext cx="19125" cy="17875"/>
            </a:xfrm>
            <a:custGeom>
              <a:rect b="b" l="l" r="r" t="t"/>
              <a:pathLst>
                <a:path extrusionOk="0" h="715" w="765">
                  <a:moveTo>
                    <a:pt x="407" y="1"/>
                  </a:moveTo>
                  <a:cubicBezTo>
                    <a:pt x="343" y="1"/>
                    <a:pt x="279" y="15"/>
                    <a:pt x="215" y="51"/>
                  </a:cubicBezTo>
                  <a:cubicBezTo>
                    <a:pt x="43" y="158"/>
                    <a:pt x="0" y="372"/>
                    <a:pt x="100" y="544"/>
                  </a:cubicBezTo>
                  <a:cubicBezTo>
                    <a:pt x="172" y="651"/>
                    <a:pt x="286" y="715"/>
                    <a:pt x="407" y="715"/>
                  </a:cubicBezTo>
                  <a:cubicBezTo>
                    <a:pt x="465" y="715"/>
                    <a:pt x="529" y="693"/>
                    <a:pt x="593" y="658"/>
                  </a:cubicBezTo>
                  <a:cubicBezTo>
                    <a:pt x="700" y="586"/>
                    <a:pt x="765" y="472"/>
                    <a:pt x="765" y="358"/>
                  </a:cubicBezTo>
                  <a:cubicBezTo>
                    <a:pt x="765" y="294"/>
                    <a:pt x="743" y="229"/>
                    <a:pt x="707" y="172"/>
                  </a:cubicBezTo>
                  <a:cubicBezTo>
                    <a:pt x="636" y="65"/>
                    <a:pt x="522" y="1"/>
                    <a:pt x="407"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3212825" y="2779275"/>
              <a:ext cx="18775" cy="17875"/>
            </a:xfrm>
            <a:custGeom>
              <a:rect b="b" l="l" r="r" t="t"/>
              <a:pathLst>
                <a:path extrusionOk="0" h="715" w="751">
                  <a:moveTo>
                    <a:pt x="401" y="1"/>
                  </a:moveTo>
                  <a:cubicBezTo>
                    <a:pt x="336" y="1"/>
                    <a:pt x="265" y="22"/>
                    <a:pt x="215" y="58"/>
                  </a:cubicBezTo>
                  <a:cubicBezTo>
                    <a:pt x="51" y="165"/>
                    <a:pt x="1" y="379"/>
                    <a:pt x="94" y="551"/>
                  </a:cubicBezTo>
                  <a:cubicBezTo>
                    <a:pt x="158" y="658"/>
                    <a:pt x="272" y="715"/>
                    <a:pt x="401" y="715"/>
                  </a:cubicBezTo>
                  <a:cubicBezTo>
                    <a:pt x="465" y="715"/>
                    <a:pt x="522" y="701"/>
                    <a:pt x="586" y="665"/>
                  </a:cubicBezTo>
                  <a:cubicBezTo>
                    <a:pt x="622" y="643"/>
                    <a:pt x="651" y="622"/>
                    <a:pt x="679" y="593"/>
                  </a:cubicBezTo>
                  <a:lnTo>
                    <a:pt x="715" y="394"/>
                  </a:lnTo>
                  <a:cubicBezTo>
                    <a:pt x="722" y="358"/>
                    <a:pt x="729" y="322"/>
                    <a:pt x="751" y="286"/>
                  </a:cubicBezTo>
                  <a:cubicBezTo>
                    <a:pt x="736" y="251"/>
                    <a:pt x="722" y="208"/>
                    <a:pt x="701" y="172"/>
                  </a:cubicBezTo>
                  <a:cubicBezTo>
                    <a:pt x="643" y="65"/>
                    <a:pt x="522" y="1"/>
                    <a:pt x="40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3181225" y="2728225"/>
              <a:ext cx="19125" cy="17875"/>
            </a:xfrm>
            <a:custGeom>
              <a:rect b="b" l="l" r="r" t="t"/>
              <a:pathLst>
                <a:path extrusionOk="0" h="715" w="765">
                  <a:moveTo>
                    <a:pt x="408" y="1"/>
                  </a:moveTo>
                  <a:cubicBezTo>
                    <a:pt x="344" y="1"/>
                    <a:pt x="279" y="22"/>
                    <a:pt x="215" y="58"/>
                  </a:cubicBezTo>
                  <a:cubicBezTo>
                    <a:pt x="51" y="150"/>
                    <a:pt x="1" y="379"/>
                    <a:pt x="101" y="543"/>
                  </a:cubicBezTo>
                  <a:cubicBezTo>
                    <a:pt x="172" y="650"/>
                    <a:pt x="286" y="715"/>
                    <a:pt x="408" y="715"/>
                  </a:cubicBezTo>
                  <a:cubicBezTo>
                    <a:pt x="465" y="715"/>
                    <a:pt x="529" y="700"/>
                    <a:pt x="593" y="665"/>
                  </a:cubicBezTo>
                  <a:cubicBezTo>
                    <a:pt x="701" y="593"/>
                    <a:pt x="765" y="472"/>
                    <a:pt x="765" y="358"/>
                  </a:cubicBezTo>
                  <a:cubicBezTo>
                    <a:pt x="765" y="293"/>
                    <a:pt x="743" y="236"/>
                    <a:pt x="708" y="172"/>
                  </a:cubicBezTo>
                  <a:cubicBezTo>
                    <a:pt x="636" y="58"/>
                    <a:pt x="522" y="1"/>
                    <a:pt x="4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3289600" y="2457950"/>
              <a:ext cx="18950" cy="17875"/>
            </a:xfrm>
            <a:custGeom>
              <a:rect b="b" l="l" r="r" t="t"/>
              <a:pathLst>
                <a:path extrusionOk="0" h="715" w="758">
                  <a:moveTo>
                    <a:pt x="400" y="0"/>
                  </a:moveTo>
                  <a:cubicBezTo>
                    <a:pt x="329" y="0"/>
                    <a:pt x="250" y="22"/>
                    <a:pt x="186" y="72"/>
                  </a:cubicBezTo>
                  <a:cubicBezTo>
                    <a:pt x="36" y="186"/>
                    <a:pt x="0" y="414"/>
                    <a:pt x="115" y="572"/>
                  </a:cubicBezTo>
                  <a:cubicBezTo>
                    <a:pt x="186" y="671"/>
                    <a:pt x="293" y="714"/>
                    <a:pt x="400" y="714"/>
                  </a:cubicBezTo>
                  <a:cubicBezTo>
                    <a:pt x="472" y="714"/>
                    <a:pt x="550" y="693"/>
                    <a:pt x="614" y="643"/>
                  </a:cubicBezTo>
                  <a:cubicBezTo>
                    <a:pt x="700" y="572"/>
                    <a:pt x="757" y="464"/>
                    <a:pt x="757" y="357"/>
                  </a:cubicBezTo>
                  <a:cubicBezTo>
                    <a:pt x="757" y="286"/>
                    <a:pt x="736" y="207"/>
                    <a:pt x="686" y="143"/>
                  </a:cubicBezTo>
                  <a:cubicBezTo>
                    <a:pt x="614" y="57"/>
                    <a:pt x="507"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3219250" y="2511325"/>
              <a:ext cx="18950" cy="17875"/>
            </a:xfrm>
            <a:custGeom>
              <a:rect b="b" l="l" r="r" t="t"/>
              <a:pathLst>
                <a:path extrusionOk="0" h="715" w="758">
                  <a:moveTo>
                    <a:pt x="401" y="0"/>
                  </a:moveTo>
                  <a:cubicBezTo>
                    <a:pt x="329" y="0"/>
                    <a:pt x="251" y="22"/>
                    <a:pt x="186" y="72"/>
                  </a:cubicBezTo>
                  <a:cubicBezTo>
                    <a:pt x="36" y="186"/>
                    <a:pt x="1" y="407"/>
                    <a:pt x="115" y="572"/>
                  </a:cubicBezTo>
                  <a:cubicBezTo>
                    <a:pt x="194" y="664"/>
                    <a:pt x="301" y="714"/>
                    <a:pt x="401" y="714"/>
                  </a:cubicBezTo>
                  <a:cubicBezTo>
                    <a:pt x="472" y="714"/>
                    <a:pt x="551" y="686"/>
                    <a:pt x="615" y="643"/>
                  </a:cubicBezTo>
                  <a:cubicBezTo>
                    <a:pt x="708" y="572"/>
                    <a:pt x="758" y="465"/>
                    <a:pt x="758" y="357"/>
                  </a:cubicBezTo>
                  <a:cubicBezTo>
                    <a:pt x="758" y="286"/>
                    <a:pt x="743" y="207"/>
                    <a:pt x="686" y="143"/>
                  </a:cubicBezTo>
                  <a:cubicBezTo>
                    <a:pt x="615" y="57"/>
                    <a:pt x="508"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3242650" y="2493475"/>
              <a:ext cx="18950" cy="17875"/>
            </a:xfrm>
            <a:custGeom>
              <a:rect b="b" l="l" r="r" t="t"/>
              <a:pathLst>
                <a:path extrusionOk="0" h="715" w="758">
                  <a:moveTo>
                    <a:pt x="400" y="0"/>
                  </a:moveTo>
                  <a:cubicBezTo>
                    <a:pt x="329" y="0"/>
                    <a:pt x="250" y="22"/>
                    <a:pt x="186" y="72"/>
                  </a:cubicBezTo>
                  <a:cubicBezTo>
                    <a:pt x="36" y="186"/>
                    <a:pt x="0" y="407"/>
                    <a:pt x="114" y="572"/>
                  </a:cubicBezTo>
                  <a:cubicBezTo>
                    <a:pt x="186" y="672"/>
                    <a:pt x="293" y="714"/>
                    <a:pt x="400" y="714"/>
                  </a:cubicBezTo>
                  <a:cubicBezTo>
                    <a:pt x="472" y="714"/>
                    <a:pt x="557" y="686"/>
                    <a:pt x="614" y="643"/>
                  </a:cubicBezTo>
                  <a:cubicBezTo>
                    <a:pt x="707" y="572"/>
                    <a:pt x="757" y="464"/>
                    <a:pt x="757" y="357"/>
                  </a:cubicBezTo>
                  <a:cubicBezTo>
                    <a:pt x="757" y="286"/>
                    <a:pt x="743" y="207"/>
                    <a:pt x="686" y="143"/>
                  </a:cubicBezTo>
                  <a:cubicBezTo>
                    <a:pt x="614" y="57"/>
                    <a:pt x="507"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3196050" y="2529000"/>
              <a:ext cx="18950" cy="17875"/>
            </a:xfrm>
            <a:custGeom>
              <a:rect b="b" l="l" r="r" t="t"/>
              <a:pathLst>
                <a:path extrusionOk="0" h="715" w="758">
                  <a:moveTo>
                    <a:pt x="400" y="0"/>
                  </a:moveTo>
                  <a:cubicBezTo>
                    <a:pt x="329" y="0"/>
                    <a:pt x="250" y="22"/>
                    <a:pt x="186" y="72"/>
                  </a:cubicBezTo>
                  <a:cubicBezTo>
                    <a:pt x="36" y="186"/>
                    <a:pt x="0" y="407"/>
                    <a:pt x="115" y="572"/>
                  </a:cubicBezTo>
                  <a:cubicBezTo>
                    <a:pt x="186" y="672"/>
                    <a:pt x="293" y="714"/>
                    <a:pt x="400" y="714"/>
                  </a:cubicBezTo>
                  <a:cubicBezTo>
                    <a:pt x="472" y="714"/>
                    <a:pt x="550" y="686"/>
                    <a:pt x="615" y="643"/>
                  </a:cubicBezTo>
                  <a:cubicBezTo>
                    <a:pt x="707" y="572"/>
                    <a:pt x="757" y="464"/>
                    <a:pt x="757" y="357"/>
                  </a:cubicBezTo>
                  <a:cubicBezTo>
                    <a:pt x="757" y="286"/>
                    <a:pt x="743" y="200"/>
                    <a:pt x="686" y="143"/>
                  </a:cubicBezTo>
                  <a:cubicBezTo>
                    <a:pt x="615" y="50"/>
                    <a:pt x="507"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3266025" y="2475800"/>
              <a:ext cx="19125" cy="17875"/>
            </a:xfrm>
            <a:custGeom>
              <a:rect b="b" l="l" r="r" t="t"/>
              <a:pathLst>
                <a:path extrusionOk="0" h="715" w="765">
                  <a:moveTo>
                    <a:pt x="408" y="0"/>
                  </a:moveTo>
                  <a:cubicBezTo>
                    <a:pt x="336" y="0"/>
                    <a:pt x="251" y="29"/>
                    <a:pt x="194" y="72"/>
                  </a:cubicBezTo>
                  <a:cubicBezTo>
                    <a:pt x="36" y="186"/>
                    <a:pt x="1" y="415"/>
                    <a:pt x="122" y="572"/>
                  </a:cubicBezTo>
                  <a:cubicBezTo>
                    <a:pt x="194" y="664"/>
                    <a:pt x="301" y="714"/>
                    <a:pt x="408" y="714"/>
                  </a:cubicBezTo>
                  <a:cubicBezTo>
                    <a:pt x="479" y="714"/>
                    <a:pt x="558" y="693"/>
                    <a:pt x="622" y="643"/>
                  </a:cubicBezTo>
                  <a:cubicBezTo>
                    <a:pt x="708" y="572"/>
                    <a:pt x="765" y="464"/>
                    <a:pt x="765" y="357"/>
                  </a:cubicBezTo>
                  <a:cubicBezTo>
                    <a:pt x="765" y="286"/>
                    <a:pt x="743" y="207"/>
                    <a:pt x="693" y="143"/>
                  </a:cubicBezTo>
                  <a:cubicBezTo>
                    <a:pt x="622" y="57"/>
                    <a:pt x="515"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3172675" y="2546850"/>
              <a:ext cx="18925" cy="17875"/>
            </a:xfrm>
            <a:custGeom>
              <a:rect b="b" l="l" r="r" t="t"/>
              <a:pathLst>
                <a:path extrusionOk="0" h="715" w="757">
                  <a:moveTo>
                    <a:pt x="400" y="0"/>
                  </a:moveTo>
                  <a:cubicBezTo>
                    <a:pt x="328" y="0"/>
                    <a:pt x="250" y="15"/>
                    <a:pt x="186" y="72"/>
                  </a:cubicBezTo>
                  <a:cubicBezTo>
                    <a:pt x="36" y="186"/>
                    <a:pt x="0" y="407"/>
                    <a:pt x="121" y="572"/>
                  </a:cubicBezTo>
                  <a:cubicBezTo>
                    <a:pt x="186" y="657"/>
                    <a:pt x="293" y="714"/>
                    <a:pt x="400" y="714"/>
                  </a:cubicBezTo>
                  <a:cubicBezTo>
                    <a:pt x="471" y="714"/>
                    <a:pt x="550" y="686"/>
                    <a:pt x="614" y="643"/>
                  </a:cubicBezTo>
                  <a:cubicBezTo>
                    <a:pt x="700" y="572"/>
                    <a:pt x="757" y="465"/>
                    <a:pt x="757" y="357"/>
                  </a:cubicBezTo>
                  <a:cubicBezTo>
                    <a:pt x="757" y="286"/>
                    <a:pt x="728" y="200"/>
                    <a:pt x="686" y="143"/>
                  </a:cubicBezTo>
                  <a:cubicBezTo>
                    <a:pt x="614" y="50"/>
                    <a:pt x="507" y="0"/>
                    <a:pt x="40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3149100" y="2564525"/>
              <a:ext cx="19125" cy="17875"/>
            </a:xfrm>
            <a:custGeom>
              <a:rect b="b" l="l" r="r" t="t"/>
              <a:pathLst>
                <a:path extrusionOk="0" h="715" w="765">
                  <a:moveTo>
                    <a:pt x="407" y="0"/>
                  </a:moveTo>
                  <a:cubicBezTo>
                    <a:pt x="336" y="0"/>
                    <a:pt x="250" y="15"/>
                    <a:pt x="186" y="72"/>
                  </a:cubicBezTo>
                  <a:cubicBezTo>
                    <a:pt x="36" y="186"/>
                    <a:pt x="0" y="407"/>
                    <a:pt x="122" y="572"/>
                  </a:cubicBezTo>
                  <a:cubicBezTo>
                    <a:pt x="186" y="664"/>
                    <a:pt x="300" y="714"/>
                    <a:pt x="407" y="714"/>
                  </a:cubicBezTo>
                  <a:cubicBezTo>
                    <a:pt x="479" y="714"/>
                    <a:pt x="557" y="686"/>
                    <a:pt x="622" y="643"/>
                  </a:cubicBezTo>
                  <a:cubicBezTo>
                    <a:pt x="707" y="572"/>
                    <a:pt x="764" y="464"/>
                    <a:pt x="764" y="357"/>
                  </a:cubicBezTo>
                  <a:cubicBezTo>
                    <a:pt x="764" y="286"/>
                    <a:pt x="743" y="200"/>
                    <a:pt x="693" y="143"/>
                  </a:cubicBezTo>
                  <a:cubicBezTo>
                    <a:pt x="622" y="50"/>
                    <a:pt x="515" y="0"/>
                    <a:pt x="40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3312800" y="2440275"/>
              <a:ext cx="18950" cy="17900"/>
            </a:xfrm>
            <a:custGeom>
              <a:rect b="b" l="l" r="r" t="t"/>
              <a:pathLst>
                <a:path extrusionOk="0" h="716" w="758">
                  <a:moveTo>
                    <a:pt x="401" y="0"/>
                  </a:moveTo>
                  <a:cubicBezTo>
                    <a:pt x="329" y="0"/>
                    <a:pt x="251" y="22"/>
                    <a:pt x="186" y="72"/>
                  </a:cubicBezTo>
                  <a:cubicBezTo>
                    <a:pt x="29" y="193"/>
                    <a:pt x="1" y="414"/>
                    <a:pt x="115" y="572"/>
                  </a:cubicBezTo>
                  <a:cubicBezTo>
                    <a:pt x="186" y="664"/>
                    <a:pt x="293" y="714"/>
                    <a:pt x="401" y="714"/>
                  </a:cubicBezTo>
                  <a:cubicBezTo>
                    <a:pt x="409" y="715"/>
                    <a:pt x="417" y="715"/>
                    <a:pt x="425" y="715"/>
                  </a:cubicBezTo>
                  <a:cubicBezTo>
                    <a:pt x="494" y="715"/>
                    <a:pt x="557" y="689"/>
                    <a:pt x="615" y="650"/>
                  </a:cubicBezTo>
                  <a:cubicBezTo>
                    <a:pt x="700" y="579"/>
                    <a:pt x="758" y="472"/>
                    <a:pt x="758" y="357"/>
                  </a:cubicBezTo>
                  <a:cubicBezTo>
                    <a:pt x="758" y="293"/>
                    <a:pt x="729" y="207"/>
                    <a:pt x="686" y="150"/>
                  </a:cubicBezTo>
                  <a:cubicBezTo>
                    <a:pt x="615" y="57"/>
                    <a:pt x="508" y="0"/>
                    <a:pt x="40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3390650" y="2458300"/>
              <a:ext cx="18925" cy="17525"/>
            </a:xfrm>
            <a:custGeom>
              <a:rect b="b" l="l" r="r" t="t"/>
              <a:pathLst>
                <a:path extrusionOk="0" h="701" w="757">
                  <a:moveTo>
                    <a:pt x="400" y="1"/>
                  </a:moveTo>
                  <a:cubicBezTo>
                    <a:pt x="336" y="1"/>
                    <a:pt x="279" y="15"/>
                    <a:pt x="221" y="43"/>
                  </a:cubicBezTo>
                  <a:cubicBezTo>
                    <a:pt x="50" y="143"/>
                    <a:pt x="0" y="358"/>
                    <a:pt x="100" y="522"/>
                  </a:cubicBezTo>
                  <a:cubicBezTo>
                    <a:pt x="157" y="643"/>
                    <a:pt x="286" y="700"/>
                    <a:pt x="400" y="700"/>
                  </a:cubicBezTo>
                  <a:cubicBezTo>
                    <a:pt x="464" y="700"/>
                    <a:pt x="528" y="686"/>
                    <a:pt x="578" y="657"/>
                  </a:cubicBezTo>
                  <a:cubicBezTo>
                    <a:pt x="693" y="593"/>
                    <a:pt x="757" y="472"/>
                    <a:pt x="757" y="358"/>
                  </a:cubicBezTo>
                  <a:cubicBezTo>
                    <a:pt x="757" y="293"/>
                    <a:pt x="743" y="229"/>
                    <a:pt x="707" y="179"/>
                  </a:cubicBezTo>
                  <a:cubicBezTo>
                    <a:pt x="643" y="58"/>
                    <a:pt x="528"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3421700" y="2511500"/>
              <a:ext cx="18950" cy="17700"/>
            </a:xfrm>
            <a:custGeom>
              <a:rect b="b" l="l" r="r" t="t"/>
              <a:pathLst>
                <a:path extrusionOk="0" h="708" w="758">
                  <a:moveTo>
                    <a:pt x="400" y="1"/>
                  </a:moveTo>
                  <a:cubicBezTo>
                    <a:pt x="336" y="1"/>
                    <a:pt x="272" y="22"/>
                    <a:pt x="222" y="58"/>
                  </a:cubicBezTo>
                  <a:cubicBezTo>
                    <a:pt x="51" y="143"/>
                    <a:pt x="1" y="358"/>
                    <a:pt x="93" y="529"/>
                  </a:cubicBezTo>
                  <a:cubicBezTo>
                    <a:pt x="158" y="643"/>
                    <a:pt x="286" y="707"/>
                    <a:pt x="400" y="707"/>
                  </a:cubicBezTo>
                  <a:cubicBezTo>
                    <a:pt x="465" y="707"/>
                    <a:pt x="522" y="693"/>
                    <a:pt x="579" y="665"/>
                  </a:cubicBezTo>
                  <a:cubicBezTo>
                    <a:pt x="693" y="600"/>
                    <a:pt x="757" y="479"/>
                    <a:pt x="757" y="358"/>
                  </a:cubicBezTo>
                  <a:cubicBezTo>
                    <a:pt x="757" y="300"/>
                    <a:pt x="736" y="236"/>
                    <a:pt x="700" y="179"/>
                  </a:cubicBezTo>
                  <a:cubicBezTo>
                    <a:pt x="643" y="65"/>
                    <a:pt x="515" y="1"/>
                    <a:pt x="40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3406000" y="2485075"/>
              <a:ext cx="18950" cy="17525"/>
            </a:xfrm>
            <a:custGeom>
              <a:rect b="b" l="l" r="r" t="t"/>
              <a:pathLst>
                <a:path extrusionOk="0" h="701" w="758">
                  <a:moveTo>
                    <a:pt x="414" y="1"/>
                  </a:moveTo>
                  <a:cubicBezTo>
                    <a:pt x="350" y="1"/>
                    <a:pt x="286" y="15"/>
                    <a:pt x="236" y="51"/>
                  </a:cubicBezTo>
                  <a:cubicBezTo>
                    <a:pt x="64" y="129"/>
                    <a:pt x="0" y="358"/>
                    <a:pt x="100" y="522"/>
                  </a:cubicBezTo>
                  <a:cubicBezTo>
                    <a:pt x="164" y="643"/>
                    <a:pt x="286" y="700"/>
                    <a:pt x="400" y="700"/>
                  </a:cubicBezTo>
                  <a:cubicBezTo>
                    <a:pt x="464" y="700"/>
                    <a:pt x="529" y="686"/>
                    <a:pt x="579" y="658"/>
                  </a:cubicBezTo>
                  <a:cubicBezTo>
                    <a:pt x="700" y="593"/>
                    <a:pt x="757" y="472"/>
                    <a:pt x="757" y="358"/>
                  </a:cubicBezTo>
                  <a:cubicBezTo>
                    <a:pt x="757" y="293"/>
                    <a:pt x="743" y="229"/>
                    <a:pt x="714" y="179"/>
                  </a:cubicBezTo>
                  <a:cubicBezTo>
                    <a:pt x="650" y="58"/>
                    <a:pt x="529" y="1"/>
                    <a:pt x="41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3437050" y="2538100"/>
              <a:ext cx="18950" cy="17700"/>
            </a:xfrm>
            <a:custGeom>
              <a:rect b="b" l="l" r="r" t="t"/>
              <a:pathLst>
                <a:path extrusionOk="0" h="708" w="758">
                  <a:moveTo>
                    <a:pt x="408" y="0"/>
                  </a:moveTo>
                  <a:cubicBezTo>
                    <a:pt x="351" y="0"/>
                    <a:pt x="286" y="22"/>
                    <a:pt x="229" y="58"/>
                  </a:cubicBezTo>
                  <a:cubicBezTo>
                    <a:pt x="65" y="143"/>
                    <a:pt x="1" y="358"/>
                    <a:pt x="101" y="529"/>
                  </a:cubicBezTo>
                  <a:cubicBezTo>
                    <a:pt x="158" y="643"/>
                    <a:pt x="286" y="707"/>
                    <a:pt x="401" y="707"/>
                  </a:cubicBezTo>
                  <a:cubicBezTo>
                    <a:pt x="465" y="707"/>
                    <a:pt x="529" y="686"/>
                    <a:pt x="579" y="665"/>
                  </a:cubicBezTo>
                  <a:cubicBezTo>
                    <a:pt x="693" y="600"/>
                    <a:pt x="758" y="472"/>
                    <a:pt x="758" y="358"/>
                  </a:cubicBezTo>
                  <a:cubicBezTo>
                    <a:pt x="758" y="293"/>
                    <a:pt x="743" y="236"/>
                    <a:pt x="715" y="179"/>
                  </a:cubicBezTo>
                  <a:cubicBezTo>
                    <a:pt x="651" y="65"/>
                    <a:pt x="529" y="0"/>
                    <a:pt x="40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3452575" y="2564875"/>
              <a:ext cx="19125" cy="17700"/>
            </a:xfrm>
            <a:custGeom>
              <a:rect b="b" l="l" r="r" t="t"/>
              <a:pathLst>
                <a:path extrusionOk="0" h="708" w="765">
                  <a:moveTo>
                    <a:pt x="408" y="1"/>
                  </a:moveTo>
                  <a:cubicBezTo>
                    <a:pt x="344" y="1"/>
                    <a:pt x="279" y="22"/>
                    <a:pt x="229" y="58"/>
                  </a:cubicBezTo>
                  <a:cubicBezTo>
                    <a:pt x="58" y="136"/>
                    <a:pt x="1" y="351"/>
                    <a:pt x="101" y="529"/>
                  </a:cubicBezTo>
                  <a:cubicBezTo>
                    <a:pt x="165" y="643"/>
                    <a:pt x="287" y="708"/>
                    <a:pt x="408" y="708"/>
                  </a:cubicBezTo>
                  <a:cubicBezTo>
                    <a:pt x="465" y="708"/>
                    <a:pt x="529" y="686"/>
                    <a:pt x="586" y="665"/>
                  </a:cubicBezTo>
                  <a:cubicBezTo>
                    <a:pt x="701" y="600"/>
                    <a:pt x="765" y="472"/>
                    <a:pt x="765" y="358"/>
                  </a:cubicBezTo>
                  <a:cubicBezTo>
                    <a:pt x="765" y="293"/>
                    <a:pt x="744" y="236"/>
                    <a:pt x="708" y="179"/>
                  </a:cubicBezTo>
                  <a:cubicBezTo>
                    <a:pt x="644" y="65"/>
                    <a:pt x="522" y="1"/>
                    <a:pt x="4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3468125" y="2591475"/>
              <a:ext cx="18950" cy="17700"/>
            </a:xfrm>
            <a:custGeom>
              <a:rect b="b" l="l" r="r" t="t"/>
              <a:pathLst>
                <a:path extrusionOk="0" h="708" w="758">
                  <a:moveTo>
                    <a:pt x="407" y="1"/>
                  </a:moveTo>
                  <a:cubicBezTo>
                    <a:pt x="343" y="1"/>
                    <a:pt x="286" y="15"/>
                    <a:pt x="229" y="51"/>
                  </a:cubicBezTo>
                  <a:cubicBezTo>
                    <a:pt x="57" y="136"/>
                    <a:pt x="0" y="358"/>
                    <a:pt x="93" y="529"/>
                  </a:cubicBezTo>
                  <a:cubicBezTo>
                    <a:pt x="157" y="643"/>
                    <a:pt x="286" y="708"/>
                    <a:pt x="400" y="708"/>
                  </a:cubicBezTo>
                  <a:cubicBezTo>
                    <a:pt x="464" y="708"/>
                    <a:pt x="521" y="686"/>
                    <a:pt x="579" y="658"/>
                  </a:cubicBezTo>
                  <a:cubicBezTo>
                    <a:pt x="693" y="600"/>
                    <a:pt x="757" y="472"/>
                    <a:pt x="757" y="358"/>
                  </a:cubicBezTo>
                  <a:cubicBezTo>
                    <a:pt x="757" y="293"/>
                    <a:pt x="736" y="229"/>
                    <a:pt x="714" y="179"/>
                  </a:cubicBezTo>
                  <a:cubicBezTo>
                    <a:pt x="650" y="65"/>
                    <a:pt x="521" y="1"/>
                    <a:pt x="407"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3371725" y="2891450"/>
              <a:ext cx="154800" cy="153375"/>
            </a:xfrm>
            <a:custGeom>
              <a:rect b="b" l="l" r="r" t="t"/>
              <a:pathLst>
                <a:path extrusionOk="0" h="6135" w="6192">
                  <a:moveTo>
                    <a:pt x="4334" y="1"/>
                  </a:moveTo>
                  <a:cubicBezTo>
                    <a:pt x="4258" y="1"/>
                    <a:pt x="4182" y="25"/>
                    <a:pt x="4120" y="70"/>
                  </a:cubicBezTo>
                  <a:lnTo>
                    <a:pt x="2714" y="1077"/>
                  </a:lnTo>
                  <a:lnTo>
                    <a:pt x="1078" y="491"/>
                  </a:lnTo>
                  <a:cubicBezTo>
                    <a:pt x="1037" y="475"/>
                    <a:pt x="994" y="467"/>
                    <a:pt x="952" y="467"/>
                  </a:cubicBezTo>
                  <a:cubicBezTo>
                    <a:pt x="863" y="467"/>
                    <a:pt x="777" y="502"/>
                    <a:pt x="714" y="570"/>
                  </a:cubicBezTo>
                  <a:cubicBezTo>
                    <a:pt x="614" y="655"/>
                    <a:pt x="579" y="798"/>
                    <a:pt x="621" y="934"/>
                  </a:cubicBezTo>
                  <a:lnTo>
                    <a:pt x="871" y="1712"/>
                  </a:lnTo>
                  <a:lnTo>
                    <a:pt x="1050" y="2255"/>
                  </a:lnTo>
                  <a:lnTo>
                    <a:pt x="1157" y="2583"/>
                  </a:lnTo>
                  <a:lnTo>
                    <a:pt x="93" y="3961"/>
                  </a:lnTo>
                  <a:cubicBezTo>
                    <a:pt x="14" y="4069"/>
                    <a:pt x="0" y="4211"/>
                    <a:pt x="57" y="4333"/>
                  </a:cubicBezTo>
                  <a:cubicBezTo>
                    <a:pt x="122" y="4461"/>
                    <a:pt x="236" y="4533"/>
                    <a:pt x="371" y="4533"/>
                  </a:cubicBezTo>
                  <a:lnTo>
                    <a:pt x="2107" y="4540"/>
                  </a:lnTo>
                  <a:lnTo>
                    <a:pt x="2756" y="5497"/>
                  </a:lnTo>
                  <a:lnTo>
                    <a:pt x="2985" y="5847"/>
                  </a:lnTo>
                  <a:lnTo>
                    <a:pt x="3078" y="5975"/>
                  </a:lnTo>
                  <a:cubicBezTo>
                    <a:pt x="3143" y="6072"/>
                    <a:pt x="3254" y="6134"/>
                    <a:pt x="3376" y="6134"/>
                  </a:cubicBezTo>
                  <a:cubicBezTo>
                    <a:pt x="3388" y="6134"/>
                    <a:pt x="3401" y="6134"/>
                    <a:pt x="3413" y="6132"/>
                  </a:cubicBezTo>
                  <a:cubicBezTo>
                    <a:pt x="3549" y="6111"/>
                    <a:pt x="3663" y="6025"/>
                    <a:pt x="3699" y="5889"/>
                  </a:cubicBezTo>
                  <a:lnTo>
                    <a:pt x="4242" y="4247"/>
                  </a:lnTo>
                  <a:lnTo>
                    <a:pt x="5906" y="3754"/>
                  </a:lnTo>
                  <a:cubicBezTo>
                    <a:pt x="5977" y="3733"/>
                    <a:pt x="6027" y="3690"/>
                    <a:pt x="6077" y="3640"/>
                  </a:cubicBezTo>
                  <a:cubicBezTo>
                    <a:pt x="6120" y="3597"/>
                    <a:pt x="6134" y="3540"/>
                    <a:pt x="6156" y="3476"/>
                  </a:cubicBezTo>
                  <a:cubicBezTo>
                    <a:pt x="6191" y="3333"/>
                    <a:pt x="6141" y="3190"/>
                    <a:pt x="6034" y="3119"/>
                  </a:cubicBezTo>
                  <a:lnTo>
                    <a:pt x="4627" y="2098"/>
                  </a:lnTo>
                  <a:lnTo>
                    <a:pt x="4685" y="362"/>
                  </a:lnTo>
                  <a:cubicBezTo>
                    <a:pt x="4685" y="227"/>
                    <a:pt x="4613" y="105"/>
                    <a:pt x="4499" y="41"/>
                  </a:cubicBezTo>
                  <a:cubicBezTo>
                    <a:pt x="4447" y="14"/>
                    <a:pt x="4390" y="1"/>
                    <a:pt x="4334"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2437675" y="3268375"/>
              <a:ext cx="153375" cy="154325"/>
            </a:xfrm>
            <a:custGeom>
              <a:rect b="b" l="l" r="r" t="t"/>
              <a:pathLst>
                <a:path extrusionOk="0" h="6173" w="6135">
                  <a:moveTo>
                    <a:pt x="2025" y="0"/>
                  </a:moveTo>
                  <a:cubicBezTo>
                    <a:pt x="1972" y="0"/>
                    <a:pt x="1917" y="11"/>
                    <a:pt x="1865" y="31"/>
                  </a:cubicBezTo>
                  <a:cubicBezTo>
                    <a:pt x="1743" y="88"/>
                    <a:pt x="1665" y="210"/>
                    <a:pt x="1665" y="346"/>
                  </a:cubicBezTo>
                  <a:lnTo>
                    <a:pt x="1629" y="2074"/>
                  </a:lnTo>
                  <a:lnTo>
                    <a:pt x="179" y="3031"/>
                  </a:lnTo>
                  <a:cubicBezTo>
                    <a:pt x="65" y="3102"/>
                    <a:pt x="1" y="3238"/>
                    <a:pt x="22" y="3373"/>
                  </a:cubicBezTo>
                  <a:cubicBezTo>
                    <a:pt x="37" y="3502"/>
                    <a:pt x="129" y="3623"/>
                    <a:pt x="251" y="3666"/>
                  </a:cubicBezTo>
                  <a:lnTo>
                    <a:pt x="1886" y="4237"/>
                  </a:lnTo>
                  <a:lnTo>
                    <a:pt x="2343" y="5915"/>
                  </a:lnTo>
                  <a:cubicBezTo>
                    <a:pt x="2379" y="6051"/>
                    <a:pt x="2486" y="6137"/>
                    <a:pt x="2622" y="6165"/>
                  </a:cubicBezTo>
                  <a:cubicBezTo>
                    <a:pt x="2644" y="6170"/>
                    <a:pt x="2666" y="6173"/>
                    <a:pt x="2689" y="6173"/>
                  </a:cubicBezTo>
                  <a:cubicBezTo>
                    <a:pt x="2795" y="6173"/>
                    <a:pt x="2899" y="6118"/>
                    <a:pt x="2964" y="6030"/>
                  </a:cubicBezTo>
                  <a:lnTo>
                    <a:pt x="4007" y="4644"/>
                  </a:lnTo>
                  <a:lnTo>
                    <a:pt x="5742" y="4730"/>
                  </a:lnTo>
                  <a:cubicBezTo>
                    <a:pt x="5814" y="4730"/>
                    <a:pt x="5885" y="4709"/>
                    <a:pt x="5949" y="4673"/>
                  </a:cubicBezTo>
                  <a:cubicBezTo>
                    <a:pt x="5999" y="4644"/>
                    <a:pt x="6042" y="4601"/>
                    <a:pt x="6071" y="4537"/>
                  </a:cubicBezTo>
                  <a:cubicBezTo>
                    <a:pt x="6135" y="4423"/>
                    <a:pt x="6128" y="4280"/>
                    <a:pt x="6056" y="4166"/>
                  </a:cubicBezTo>
                  <a:lnTo>
                    <a:pt x="5121" y="2788"/>
                  </a:lnTo>
                  <a:lnTo>
                    <a:pt x="5092" y="2745"/>
                  </a:lnTo>
                  <a:lnTo>
                    <a:pt x="5321" y="2124"/>
                  </a:lnTo>
                  <a:lnTo>
                    <a:pt x="5699" y="1124"/>
                  </a:lnTo>
                  <a:cubicBezTo>
                    <a:pt x="5742" y="995"/>
                    <a:pt x="5714" y="853"/>
                    <a:pt x="5628" y="753"/>
                  </a:cubicBezTo>
                  <a:cubicBezTo>
                    <a:pt x="5559" y="684"/>
                    <a:pt x="5462" y="646"/>
                    <a:pt x="5364" y="646"/>
                  </a:cubicBezTo>
                  <a:cubicBezTo>
                    <a:pt x="5331" y="646"/>
                    <a:pt x="5297" y="651"/>
                    <a:pt x="5264" y="660"/>
                  </a:cubicBezTo>
                  <a:lnTo>
                    <a:pt x="4378" y="924"/>
                  </a:lnTo>
                  <a:lnTo>
                    <a:pt x="3729" y="1124"/>
                  </a:lnTo>
                  <a:lnTo>
                    <a:pt x="3600" y="1160"/>
                  </a:lnTo>
                  <a:lnTo>
                    <a:pt x="2243" y="74"/>
                  </a:lnTo>
                  <a:cubicBezTo>
                    <a:pt x="2180" y="23"/>
                    <a:pt x="2103" y="0"/>
                    <a:pt x="2025"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2812575" y="3210925"/>
              <a:ext cx="88400" cy="86375"/>
            </a:xfrm>
            <a:custGeom>
              <a:rect b="b" l="l" r="r" t="t"/>
              <a:pathLst>
                <a:path extrusionOk="0" h="3455" w="3536">
                  <a:moveTo>
                    <a:pt x="1861" y="1"/>
                  </a:moveTo>
                  <a:cubicBezTo>
                    <a:pt x="1793" y="1"/>
                    <a:pt x="1719" y="36"/>
                    <a:pt x="1686" y="101"/>
                  </a:cubicBezTo>
                  <a:lnTo>
                    <a:pt x="1179" y="937"/>
                  </a:lnTo>
                  <a:lnTo>
                    <a:pt x="201" y="994"/>
                  </a:lnTo>
                  <a:cubicBezTo>
                    <a:pt x="129" y="994"/>
                    <a:pt x="58" y="1044"/>
                    <a:pt x="29" y="1115"/>
                  </a:cubicBezTo>
                  <a:cubicBezTo>
                    <a:pt x="1" y="1187"/>
                    <a:pt x="8" y="1265"/>
                    <a:pt x="58" y="1322"/>
                  </a:cubicBezTo>
                  <a:lnTo>
                    <a:pt x="344" y="1651"/>
                  </a:lnTo>
                  <a:lnTo>
                    <a:pt x="701" y="2072"/>
                  </a:lnTo>
                  <a:lnTo>
                    <a:pt x="644" y="2286"/>
                  </a:lnTo>
                  <a:lnTo>
                    <a:pt x="451" y="3015"/>
                  </a:lnTo>
                  <a:cubicBezTo>
                    <a:pt x="436" y="3065"/>
                    <a:pt x="436" y="3101"/>
                    <a:pt x="458" y="3136"/>
                  </a:cubicBezTo>
                  <a:cubicBezTo>
                    <a:pt x="465" y="3158"/>
                    <a:pt x="486" y="3193"/>
                    <a:pt x="508" y="3222"/>
                  </a:cubicBezTo>
                  <a:cubicBezTo>
                    <a:pt x="548" y="3258"/>
                    <a:pt x="594" y="3274"/>
                    <a:pt x="640" y="3274"/>
                  </a:cubicBezTo>
                  <a:cubicBezTo>
                    <a:pt x="668" y="3274"/>
                    <a:pt x="695" y="3268"/>
                    <a:pt x="722" y="3258"/>
                  </a:cubicBezTo>
                  <a:lnTo>
                    <a:pt x="1629" y="2886"/>
                  </a:lnTo>
                  <a:lnTo>
                    <a:pt x="2450" y="3422"/>
                  </a:lnTo>
                  <a:cubicBezTo>
                    <a:pt x="2480" y="3444"/>
                    <a:pt x="2518" y="3455"/>
                    <a:pt x="2557" y="3455"/>
                  </a:cubicBezTo>
                  <a:cubicBezTo>
                    <a:pt x="2593" y="3455"/>
                    <a:pt x="2630" y="3446"/>
                    <a:pt x="2664" y="3429"/>
                  </a:cubicBezTo>
                  <a:cubicBezTo>
                    <a:pt x="2722" y="3393"/>
                    <a:pt x="2771" y="3322"/>
                    <a:pt x="2757" y="3243"/>
                  </a:cubicBezTo>
                  <a:lnTo>
                    <a:pt x="2679" y="2265"/>
                  </a:lnTo>
                  <a:lnTo>
                    <a:pt x="2722" y="2229"/>
                  </a:lnTo>
                  <a:lnTo>
                    <a:pt x="3236" y="1822"/>
                  </a:lnTo>
                  <a:lnTo>
                    <a:pt x="3450" y="1651"/>
                  </a:lnTo>
                  <a:cubicBezTo>
                    <a:pt x="3507" y="1601"/>
                    <a:pt x="3536" y="1530"/>
                    <a:pt x="3521" y="1444"/>
                  </a:cubicBezTo>
                  <a:cubicBezTo>
                    <a:pt x="3486" y="1351"/>
                    <a:pt x="3421" y="1287"/>
                    <a:pt x="3350" y="1280"/>
                  </a:cubicBezTo>
                  <a:lnTo>
                    <a:pt x="2393" y="1044"/>
                  </a:lnTo>
                  <a:lnTo>
                    <a:pt x="2043" y="123"/>
                  </a:lnTo>
                  <a:cubicBezTo>
                    <a:pt x="2022" y="51"/>
                    <a:pt x="1957" y="1"/>
                    <a:pt x="1879" y="1"/>
                  </a:cubicBezTo>
                  <a:cubicBezTo>
                    <a:pt x="1873" y="1"/>
                    <a:pt x="1867" y="1"/>
                    <a:pt x="186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3317275" y="2369450"/>
              <a:ext cx="85875" cy="88400"/>
            </a:xfrm>
            <a:custGeom>
              <a:rect b="b" l="l" r="r" t="t"/>
              <a:pathLst>
                <a:path extrusionOk="0" h="3536" w="3435">
                  <a:moveTo>
                    <a:pt x="1414" y="0"/>
                  </a:moveTo>
                  <a:cubicBezTo>
                    <a:pt x="1397" y="0"/>
                    <a:pt x="1380" y="2"/>
                    <a:pt x="1364" y="6"/>
                  </a:cubicBezTo>
                  <a:cubicBezTo>
                    <a:pt x="1293" y="27"/>
                    <a:pt x="1228" y="84"/>
                    <a:pt x="1221" y="155"/>
                  </a:cubicBezTo>
                  <a:lnTo>
                    <a:pt x="1036" y="1119"/>
                  </a:lnTo>
                  <a:lnTo>
                    <a:pt x="129" y="1512"/>
                  </a:lnTo>
                  <a:cubicBezTo>
                    <a:pt x="57" y="1541"/>
                    <a:pt x="14" y="1612"/>
                    <a:pt x="7" y="1684"/>
                  </a:cubicBezTo>
                  <a:cubicBezTo>
                    <a:pt x="0" y="1755"/>
                    <a:pt x="43" y="1834"/>
                    <a:pt x="107" y="1869"/>
                  </a:cubicBezTo>
                  <a:lnTo>
                    <a:pt x="843" y="2283"/>
                  </a:lnTo>
                  <a:lnTo>
                    <a:pt x="964" y="2348"/>
                  </a:lnTo>
                  <a:lnTo>
                    <a:pt x="1007" y="2776"/>
                  </a:lnTo>
                  <a:lnTo>
                    <a:pt x="1057" y="3319"/>
                  </a:lnTo>
                  <a:cubicBezTo>
                    <a:pt x="1071" y="3426"/>
                    <a:pt x="1121" y="3490"/>
                    <a:pt x="1193" y="3526"/>
                  </a:cubicBezTo>
                  <a:cubicBezTo>
                    <a:pt x="1214" y="3532"/>
                    <a:pt x="1236" y="3536"/>
                    <a:pt x="1258" y="3536"/>
                  </a:cubicBezTo>
                  <a:cubicBezTo>
                    <a:pt x="1309" y="3536"/>
                    <a:pt x="1360" y="3518"/>
                    <a:pt x="1400" y="3483"/>
                  </a:cubicBezTo>
                  <a:lnTo>
                    <a:pt x="2121" y="2812"/>
                  </a:lnTo>
                  <a:lnTo>
                    <a:pt x="2364" y="2862"/>
                  </a:lnTo>
                  <a:lnTo>
                    <a:pt x="3021" y="3005"/>
                  </a:lnTo>
                  <a:lnTo>
                    <a:pt x="3078" y="3019"/>
                  </a:lnTo>
                  <a:cubicBezTo>
                    <a:pt x="3094" y="3022"/>
                    <a:pt x="3108" y="3023"/>
                    <a:pt x="3122" y="3023"/>
                  </a:cubicBezTo>
                  <a:cubicBezTo>
                    <a:pt x="3147" y="3023"/>
                    <a:pt x="3169" y="3018"/>
                    <a:pt x="3192" y="3005"/>
                  </a:cubicBezTo>
                  <a:cubicBezTo>
                    <a:pt x="3228" y="2998"/>
                    <a:pt x="3256" y="2969"/>
                    <a:pt x="3271" y="2948"/>
                  </a:cubicBezTo>
                  <a:cubicBezTo>
                    <a:pt x="3328" y="2883"/>
                    <a:pt x="3335" y="2805"/>
                    <a:pt x="3299" y="2733"/>
                  </a:cubicBezTo>
                  <a:lnTo>
                    <a:pt x="2892" y="1841"/>
                  </a:lnTo>
                  <a:lnTo>
                    <a:pt x="3392" y="991"/>
                  </a:lnTo>
                  <a:cubicBezTo>
                    <a:pt x="3435" y="927"/>
                    <a:pt x="3428" y="841"/>
                    <a:pt x="3378" y="777"/>
                  </a:cubicBezTo>
                  <a:cubicBezTo>
                    <a:pt x="3339" y="718"/>
                    <a:pt x="3275" y="683"/>
                    <a:pt x="3210" y="683"/>
                  </a:cubicBezTo>
                  <a:cubicBezTo>
                    <a:pt x="3204" y="683"/>
                    <a:pt x="3198" y="683"/>
                    <a:pt x="3192" y="684"/>
                  </a:cubicBezTo>
                  <a:lnTo>
                    <a:pt x="2221" y="805"/>
                  </a:lnTo>
                  <a:lnTo>
                    <a:pt x="1571" y="70"/>
                  </a:lnTo>
                  <a:cubicBezTo>
                    <a:pt x="1527" y="20"/>
                    <a:pt x="1470" y="0"/>
                    <a:pt x="14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3207300" y="2791250"/>
              <a:ext cx="85525" cy="88175"/>
            </a:xfrm>
            <a:custGeom>
              <a:rect b="b" l="l" r="r" t="t"/>
              <a:pathLst>
                <a:path extrusionOk="0" h="3527" w="3421">
                  <a:moveTo>
                    <a:pt x="1416" y="0"/>
                  </a:moveTo>
                  <a:cubicBezTo>
                    <a:pt x="1399" y="0"/>
                    <a:pt x="1382" y="3"/>
                    <a:pt x="1364" y="7"/>
                  </a:cubicBezTo>
                  <a:cubicBezTo>
                    <a:pt x="1293" y="22"/>
                    <a:pt x="1236" y="86"/>
                    <a:pt x="1221" y="157"/>
                  </a:cubicBezTo>
                  <a:lnTo>
                    <a:pt x="1136" y="557"/>
                  </a:lnTo>
                  <a:lnTo>
                    <a:pt x="1029" y="1121"/>
                  </a:lnTo>
                  <a:lnTo>
                    <a:pt x="993" y="1143"/>
                  </a:lnTo>
                  <a:lnTo>
                    <a:pt x="129" y="1514"/>
                  </a:lnTo>
                  <a:cubicBezTo>
                    <a:pt x="57" y="1543"/>
                    <a:pt x="15" y="1614"/>
                    <a:pt x="0" y="1693"/>
                  </a:cubicBezTo>
                  <a:cubicBezTo>
                    <a:pt x="0" y="1764"/>
                    <a:pt x="36" y="1843"/>
                    <a:pt x="107" y="1878"/>
                  </a:cubicBezTo>
                  <a:lnTo>
                    <a:pt x="457" y="2078"/>
                  </a:lnTo>
                  <a:lnTo>
                    <a:pt x="972" y="2364"/>
                  </a:lnTo>
                  <a:lnTo>
                    <a:pt x="986" y="2535"/>
                  </a:lnTo>
                  <a:lnTo>
                    <a:pt x="1057" y="3342"/>
                  </a:lnTo>
                  <a:cubicBezTo>
                    <a:pt x="1064" y="3414"/>
                    <a:pt x="1107" y="3485"/>
                    <a:pt x="1186" y="3514"/>
                  </a:cubicBezTo>
                  <a:cubicBezTo>
                    <a:pt x="1208" y="3522"/>
                    <a:pt x="1230" y="3526"/>
                    <a:pt x="1252" y="3526"/>
                  </a:cubicBezTo>
                  <a:cubicBezTo>
                    <a:pt x="1303" y="3526"/>
                    <a:pt x="1351" y="3505"/>
                    <a:pt x="1386" y="3471"/>
                  </a:cubicBezTo>
                  <a:lnTo>
                    <a:pt x="2107" y="2799"/>
                  </a:lnTo>
                  <a:lnTo>
                    <a:pt x="3064" y="3014"/>
                  </a:lnTo>
                  <a:cubicBezTo>
                    <a:pt x="3084" y="3017"/>
                    <a:pt x="3103" y="3018"/>
                    <a:pt x="3119" y="3018"/>
                  </a:cubicBezTo>
                  <a:cubicBezTo>
                    <a:pt x="3142" y="3018"/>
                    <a:pt x="3161" y="3015"/>
                    <a:pt x="3178" y="3007"/>
                  </a:cubicBezTo>
                  <a:cubicBezTo>
                    <a:pt x="3207" y="2999"/>
                    <a:pt x="3242" y="2971"/>
                    <a:pt x="3264" y="2942"/>
                  </a:cubicBezTo>
                  <a:cubicBezTo>
                    <a:pt x="3307" y="2878"/>
                    <a:pt x="3328" y="2799"/>
                    <a:pt x="3292" y="2728"/>
                  </a:cubicBezTo>
                  <a:lnTo>
                    <a:pt x="3207" y="2535"/>
                  </a:lnTo>
                  <a:cubicBezTo>
                    <a:pt x="3199" y="2471"/>
                    <a:pt x="3171" y="2414"/>
                    <a:pt x="3128" y="2364"/>
                  </a:cubicBezTo>
                  <a:lnTo>
                    <a:pt x="2885" y="1835"/>
                  </a:lnTo>
                  <a:lnTo>
                    <a:pt x="3385" y="1000"/>
                  </a:lnTo>
                  <a:cubicBezTo>
                    <a:pt x="3421" y="936"/>
                    <a:pt x="3421" y="843"/>
                    <a:pt x="3378" y="786"/>
                  </a:cubicBezTo>
                  <a:cubicBezTo>
                    <a:pt x="3339" y="727"/>
                    <a:pt x="3276" y="692"/>
                    <a:pt x="3210" y="692"/>
                  </a:cubicBezTo>
                  <a:cubicBezTo>
                    <a:pt x="3204" y="692"/>
                    <a:pt x="3198" y="692"/>
                    <a:pt x="3192" y="693"/>
                  </a:cubicBezTo>
                  <a:lnTo>
                    <a:pt x="2221" y="807"/>
                  </a:lnTo>
                  <a:lnTo>
                    <a:pt x="1564" y="72"/>
                  </a:lnTo>
                  <a:cubicBezTo>
                    <a:pt x="1525" y="27"/>
                    <a:pt x="1474" y="0"/>
                    <a:pt x="141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3083925" y="2572550"/>
              <a:ext cx="63225" cy="60900"/>
            </a:xfrm>
            <a:custGeom>
              <a:rect b="b" l="l" r="r" t="t"/>
              <a:pathLst>
                <a:path extrusionOk="0" h="2436" w="2529">
                  <a:moveTo>
                    <a:pt x="1208" y="1"/>
                  </a:moveTo>
                  <a:cubicBezTo>
                    <a:pt x="1158" y="8"/>
                    <a:pt x="1108" y="36"/>
                    <a:pt x="1079" y="86"/>
                  </a:cubicBezTo>
                  <a:lnTo>
                    <a:pt x="815" y="736"/>
                  </a:lnTo>
                  <a:lnTo>
                    <a:pt x="130" y="879"/>
                  </a:lnTo>
                  <a:cubicBezTo>
                    <a:pt x="72" y="893"/>
                    <a:pt x="30" y="936"/>
                    <a:pt x="22" y="986"/>
                  </a:cubicBezTo>
                  <a:cubicBezTo>
                    <a:pt x="1" y="1043"/>
                    <a:pt x="30" y="1093"/>
                    <a:pt x="65" y="1129"/>
                  </a:cubicBezTo>
                  <a:lnTo>
                    <a:pt x="601" y="1586"/>
                  </a:lnTo>
                  <a:lnTo>
                    <a:pt x="529" y="2286"/>
                  </a:lnTo>
                  <a:cubicBezTo>
                    <a:pt x="522" y="2336"/>
                    <a:pt x="544" y="2393"/>
                    <a:pt x="594" y="2414"/>
                  </a:cubicBezTo>
                  <a:cubicBezTo>
                    <a:pt x="615" y="2429"/>
                    <a:pt x="642" y="2436"/>
                    <a:pt x="669" y="2436"/>
                  </a:cubicBezTo>
                  <a:cubicBezTo>
                    <a:pt x="695" y="2436"/>
                    <a:pt x="722" y="2429"/>
                    <a:pt x="744" y="2414"/>
                  </a:cubicBezTo>
                  <a:lnTo>
                    <a:pt x="1343" y="2050"/>
                  </a:lnTo>
                  <a:lnTo>
                    <a:pt x="1593" y="2179"/>
                  </a:lnTo>
                  <a:lnTo>
                    <a:pt x="1986" y="2357"/>
                  </a:lnTo>
                  <a:cubicBezTo>
                    <a:pt x="2006" y="2362"/>
                    <a:pt x="2023" y="2367"/>
                    <a:pt x="2041" y="2367"/>
                  </a:cubicBezTo>
                  <a:cubicBezTo>
                    <a:pt x="2049" y="2367"/>
                    <a:pt x="2056" y="2366"/>
                    <a:pt x="2065" y="2364"/>
                  </a:cubicBezTo>
                  <a:cubicBezTo>
                    <a:pt x="2072" y="2364"/>
                    <a:pt x="2086" y="2357"/>
                    <a:pt x="2093" y="2357"/>
                  </a:cubicBezTo>
                  <a:cubicBezTo>
                    <a:pt x="2100" y="2343"/>
                    <a:pt x="2122" y="2336"/>
                    <a:pt x="2129" y="2329"/>
                  </a:cubicBezTo>
                  <a:cubicBezTo>
                    <a:pt x="2172" y="2293"/>
                    <a:pt x="2193" y="2236"/>
                    <a:pt x="2172" y="2186"/>
                  </a:cubicBezTo>
                  <a:lnTo>
                    <a:pt x="2015" y="1500"/>
                  </a:lnTo>
                  <a:lnTo>
                    <a:pt x="2486" y="979"/>
                  </a:lnTo>
                  <a:cubicBezTo>
                    <a:pt x="2522" y="936"/>
                    <a:pt x="2529" y="879"/>
                    <a:pt x="2515" y="829"/>
                  </a:cubicBezTo>
                  <a:cubicBezTo>
                    <a:pt x="2493" y="786"/>
                    <a:pt x="2457" y="758"/>
                    <a:pt x="2422" y="736"/>
                  </a:cubicBezTo>
                  <a:cubicBezTo>
                    <a:pt x="2415" y="729"/>
                    <a:pt x="2407" y="729"/>
                    <a:pt x="2386" y="729"/>
                  </a:cubicBezTo>
                  <a:lnTo>
                    <a:pt x="1715" y="679"/>
                  </a:lnTo>
                  <a:lnTo>
                    <a:pt x="1693" y="679"/>
                  </a:lnTo>
                  <a:lnTo>
                    <a:pt x="1343" y="72"/>
                  </a:lnTo>
                  <a:cubicBezTo>
                    <a:pt x="1315" y="22"/>
                    <a:pt x="1258" y="1"/>
                    <a:pt x="12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2663525" y="2975725"/>
              <a:ext cx="64100" cy="60650"/>
            </a:xfrm>
            <a:custGeom>
              <a:rect b="b" l="l" r="r" t="t"/>
              <a:pathLst>
                <a:path extrusionOk="0" h="2426" w="2564">
                  <a:moveTo>
                    <a:pt x="1908" y="1"/>
                  </a:moveTo>
                  <a:cubicBezTo>
                    <a:pt x="1884" y="1"/>
                    <a:pt x="1861" y="7"/>
                    <a:pt x="1843" y="19"/>
                  </a:cubicBezTo>
                  <a:lnTo>
                    <a:pt x="1236" y="369"/>
                  </a:lnTo>
                  <a:lnTo>
                    <a:pt x="600" y="62"/>
                  </a:lnTo>
                  <a:cubicBezTo>
                    <a:pt x="582" y="52"/>
                    <a:pt x="562" y="47"/>
                    <a:pt x="543" y="47"/>
                  </a:cubicBezTo>
                  <a:cubicBezTo>
                    <a:pt x="510" y="47"/>
                    <a:pt x="477" y="61"/>
                    <a:pt x="450" y="83"/>
                  </a:cubicBezTo>
                  <a:cubicBezTo>
                    <a:pt x="407" y="119"/>
                    <a:pt x="386" y="169"/>
                    <a:pt x="393" y="226"/>
                  </a:cubicBezTo>
                  <a:lnTo>
                    <a:pt x="536" y="912"/>
                  </a:lnTo>
                  <a:lnTo>
                    <a:pt x="57" y="1419"/>
                  </a:lnTo>
                  <a:cubicBezTo>
                    <a:pt x="22" y="1454"/>
                    <a:pt x="0" y="1519"/>
                    <a:pt x="29" y="1569"/>
                  </a:cubicBezTo>
                  <a:cubicBezTo>
                    <a:pt x="50" y="1626"/>
                    <a:pt x="93" y="1662"/>
                    <a:pt x="157" y="1662"/>
                  </a:cubicBezTo>
                  <a:lnTo>
                    <a:pt x="521" y="1697"/>
                  </a:lnTo>
                  <a:lnTo>
                    <a:pt x="857" y="1733"/>
                  </a:lnTo>
                  <a:lnTo>
                    <a:pt x="1064" y="2097"/>
                  </a:lnTo>
                  <a:lnTo>
                    <a:pt x="1200" y="2347"/>
                  </a:lnTo>
                  <a:cubicBezTo>
                    <a:pt x="1207" y="2376"/>
                    <a:pt x="1236" y="2390"/>
                    <a:pt x="1264" y="2411"/>
                  </a:cubicBezTo>
                  <a:cubicBezTo>
                    <a:pt x="1278" y="2419"/>
                    <a:pt x="1307" y="2426"/>
                    <a:pt x="1336" y="2426"/>
                  </a:cubicBezTo>
                  <a:cubicBezTo>
                    <a:pt x="1386" y="2426"/>
                    <a:pt x="1443" y="2390"/>
                    <a:pt x="1457" y="2340"/>
                  </a:cubicBezTo>
                  <a:lnTo>
                    <a:pt x="1743" y="1697"/>
                  </a:lnTo>
                  <a:lnTo>
                    <a:pt x="2428" y="1562"/>
                  </a:lnTo>
                  <a:cubicBezTo>
                    <a:pt x="2485" y="1554"/>
                    <a:pt x="2528" y="1512"/>
                    <a:pt x="2549" y="1462"/>
                  </a:cubicBezTo>
                  <a:cubicBezTo>
                    <a:pt x="2564" y="1412"/>
                    <a:pt x="2549" y="1355"/>
                    <a:pt x="2499" y="1319"/>
                  </a:cubicBezTo>
                  <a:lnTo>
                    <a:pt x="1964" y="855"/>
                  </a:lnTo>
                  <a:lnTo>
                    <a:pt x="2057" y="162"/>
                  </a:lnTo>
                  <a:cubicBezTo>
                    <a:pt x="2064" y="105"/>
                    <a:pt x="2035" y="55"/>
                    <a:pt x="1992" y="26"/>
                  </a:cubicBezTo>
                  <a:cubicBezTo>
                    <a:pt x="1968" y="10"/>
                    <a:pt x="1938" y="1"/>
                    <a:pt x="1908"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3390650" y="3233575"/>
              <a:ext cx="86775" cy="87275"/>
            </a:xfrm>
            <a:custGeom>
              <a:rect b="b" l="l" r="r" t="t"/>
              <a:pathLst>
                <a:path extrusionOk="0" h="3491" w="3471">
                  <a:moveTo>
                    <a:pt x="1130" y="1"/>
                  </a:moveTo>
                  <a:cubicBezTo>
                    <a:pt x="1099" y="1"/>
                    <a:pt x="1066" y="8"/>
                    <a:pt x="1035" y="24"/>
                  </a:cubicBezTo>
                  <a:cubicBezTo>
                    <a:pt x="964" y="59"/>
                    <a:pt x="928" y="124"/>
                    <a:pt x="928" y="202"/>
                  </a:cubicBezTo>
                  <a:lnTo>
                    <a:pt x="921" y="1181"/>
                  </a:lnTo>
                  <a:lnTo>
                    <a:pt x="229" y="1645"/>
                  </a:lnTo>
                  <a:lnTo>
                    <a:pt x="100" y="1738"/>
                  </a:lnTo>
                  <a:cubicBezTo>
                    <a:pt x="36" y="1780"/>
                    <a:pt x="0" y="1852"/>
                    <a:pt x="7" y="1930"/>
                  </a:cubicBezTo>
                  <a:cubicBezTo>
                    <a:pt x="14" y="2016"/>
                    <a:pt x="71" y="2073"/>
                    <a:pt x="143" y="2095"/>
                  </a:cubicBezTo>
                  <a:lnTo>
                    <a:pt x="214" y="2123"/>
                  </a:lnTo>
                  <a:lnTo>
                    <a:pt x="1071" y="2409"/>
                  </a:lnTo>
                  <a:lnTo>
                    <a:pt x="1335" y="3344"/>
                  </a:lnTo>
                  <a:cubicBezTo>
                    <a:pt x="1343" y="3380"/>
                    <a:pt x="1371" y="3416"/>
                    <a:pt x="1400" y="3444"/>
                  </a:cubicBezTo>
                  <a:cubicBezTo>
                    <a:pt x="1428" y="3466"/>
                    <a:pt x="1450" y="3480"/>
                    <a:pt x="1492" y="3487"/>
                  </a:cubicBezTo>
                  <a:cubicBezTo>
                    <a:pt x="1502" y="3489"/>
                    <a:pt x="1512" y="3490"/>
                    <a:pt x="1522" y="3490"/>
                  </a:cubicBezTo>
                  <a:cubicBezTo>
                    <a:pt x="1581" y="3490"/>
                    <a:pt x="1649" y="3457"/>
                    <a:pt x="1685" y="3409"/>
                  </a:cubicBezTo>
                  <a:lnTo>
                    <a:pt x="2264" y="2623"/>
                  </a:lnTo>
                  <a:lnTo>
                    <a:pt x="3249" y="2659"/>
                  </a:lnTo>
                  <a:cubicBezTo>
                    <a:pt x="3321" y="2659"/>
                    <a:pt x="3392" y="2609"/>
                    <a:pt x="3435" y="2552"/>
                  </a:cubicBezTo>
                  <a:cubicBezTo>
                    <a:pt x="3471" y="2480"/>
                    <a:pt x="3463" y="2395"/>
                    <a:pt x="3413" y="2337"/>
                  </a:cubicBezTo>
                  <a:lnTo>
                    <a:pt x="2871" y="1523"/>
                  </a:lnTo>
                  <a:lnTo>
                    <a:pt x="3206" y="602"/>
                  </a:lnTo>
                  <a:cubicBezTo>
                    <a:pt x="3228" y="531"/>
                    <a:pt x="3213" y="452"/>
                    <a:pt x="3156" y="395"/>
                  </a:cubicBezTo>
                  <a:cubicBezTo>
                    <a:pt x="3119" y="358"/>
                    <a:pt x="3067" y="337"/>
                    <a:pt x="3013" y="337"/>
                  </a:cubicBezTo>
                  <a:cubicBezTo>
                    <a:pt x="2994" y="337"/>
                    <a:pt x="2975" y="339"/>
                    <a:pt x="2956" y="345"/>
                  </a:cubicBezTo>
                  <a:lnTo>
                    <a:pt x="2442" y="502"/>
                  </a:lnTo>
                  <a:lnTo>
                    <a:pt x="2071" y="631"/>
                  </a:lnTo>
                  <a:lnTo>
                    <a:pt x="2028" y="645"/>
                  </a:lnTo>
                  <a:lnTo>
                    <a:pt x="1250" y="38"/>
                  </a:lnTo>
                  <a:cubicBezTo>
                    <a:pt x="1213" y="14"/>
                    <a:pt x="1172" y="1"/>
                    <a:pt x="1130"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3469200" y="2614875"/>
              <a:ext cx="61075" cy="59450"/>
            </a:xfrm>
            <a:custGeom>
              <a:rect b="b" l="l" r="r" t="t"/>
              <a:pathLst>
                <a:path extrusionOk="0" h="2378" w="2443">
                  <a:moveTo>
                    <a:pt x="1809" y="0"/>
                  </a:moveTo>
                  <a:cubicBezTo>
                    <a:pt x="1783" y="0"/>
                    <a:pt x="1757" y="7"/>
                    <a:pt x="1728" y="21"/>
                  </a:cubicBezTo>
                  <a:lnTo>
                    <a:pt x="1285" y="286"/>
                  </a:lnTo>
                  <a:lnTo>
                    <a:pt x="1143" y="379"/>
                  </a:lnTo>
                  <a:lnTo>
                    <a:pt x="757" y="207"/>
                  </a:lnTo>
                  <a:lnTo>
                    <a:pt x="528" y="100"/>
                  </a:lnTo>
                  <a:cubicBezTo>
                    <a:pt x="507" y="91"/>
                    <a:pt x="483" y="85"/>
                    <a:pt x="461" y="85"/>
                  </a:cubicBezTo>
                  <a:cubicBezTo>
                    <a:pt x="433" y="85"/>
                    <a:pt x="406" y="94"/>
                    <a:pt x="386" y="114"/>
                  </a:cubicBezTo>
                  <a:cubicBezTo>
                    <a:pt x="336" y="150"/>
                    <a:pt x="321" y="207"/>
                    <a:pt x="336" y="257"/>
                  </a:cubicBezTo>
                  <a:lnTo>
                    <a:pt x="500" y="921"/>
                  </a:lnTo>
                  <a:lnTo>
                    <a:pt x="43" y="1428"/>
                  </a:lnTo>
                  <a:cubicBezTo>
                    <a:pt x="7" y="1471"/>
                    <a:pt x="0" y="1528"/>
                    <a:pt x="14" y="1571"/>
                  </a:cubicBezTo>
                  <a:cubicBezTo>
                    <a:pt x="36" y="1628"/>
                    <a:pt x="79" y="1664"/>
                    <a:pt x="136" y="1664"/>
                  </a:cubicBezTo>
                  <a:lnTo>
                    <a:pt x="814" y="1714"/>
                  </a:lnTo>
                  <a:lnTo>
                    <a:pt x="1150" y="2307"/>
                  </a:lnTo>
                  <a:cubicBezTo>
                    <a:pt x="1171" y="2328"/>
                    <a:pt x="1185" y="2349"/>
                    <a:pt x="1214" y="2357"/>
                  </a:cubicBezTo>
                  <a:cubicBezTo>
                    <a:pt x="1228" y="2364"/>
                    <a:pt x="1257" y="2378"/>
                    <a:pt x="1285" y="2378"/>
                  </a:cubicBezTo>
                  <a:cubicBezTo>
                    <a:pt x="1335" y="2378"/>
                    <a:pt x="1385" y="2342"/>
                    <a:pt x="1400" y="2285"/>
                  </a:cubicBezTo>
                  <a:lnTo>
                    <a:pt x="1657" y="1650"/>
                  </a:lnTo>
                  <a:lnTo>
                    <a:pt x="2328" y="1507"/>
                  </a:lnTo>
                  <a:cubicBezTo>
                    <a:pt x="2385" y="1500"/>
                    <a:pt x="2421" y="1457"/>
                    <a:pt x="2435" y="1414"/>
                  </a:cubicBezTo>
                  <a:cubicBezTo>
                    <a:pt x="2442" y="1364"/>
                    <a:pt x="2428" y="1314"/>
                    <a:pt x="2392" y="1278"/>
                  </a:cubicBezTo>
                  <a:lnTo>
                    <a:pt x="1871" y="828"/>
                  </a:lnTo>
                  <a:lnTo>
                    <a:pt x="1942" y="150"/>
                  </a:lnTo>
                  <a:cubicBezTo>
                    <a:pt x="1957" y="100"/>
                    <a:pt x="1928" y="43"/>
                    <a:pt x="1885" y="21"/>
                  </a:cubicBezTo>
                  <a:cubicBezTo>
                    <a:pt x="1860" y="7"/>
                    <a:pt x="1835" y="0"/>
                    <a:pt x="180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868" name="Shape 868"/>
        <p:cNvGrpSpPr/>
        <p:nvPr/>
      </p:nvGrpSpPr>
      <p:grpSpPr>
        <a:xfrm>
          <a:off x="0" y="0"/>
          <a:ext cx="0" cy="0"/>
          <a:chOff x="0" y="0"/>
          <a:chExt cx="0" cy="0"/>
        </a:xfrm>
      </p:grpSpPr>
      <p:grpSp>
        <p:nvGrpSpPr>
          <p:cNvPr id="869" name="Google Shape;869;p31"/>
          <p:cNvGrpSpPr/>
          <p:nvPr/>
        </p:nvGrpSpPr>
        <p:grpSpPr>
          <a:xfrm flipH="1">
            <a:off x="219741" y="486825"/>
            <a:ext cx="8634713" cy="4284853"/>
            <a:chOff x="-1757057" y="639791"/>
            <a:chExt cx="8174490" cy="4035841"/>
          </a:xfrm>
        </p:grpSpPr>
        <p:sp>
          <p:nvSpPr>
            <p:cNvPr id="870" name="Google Shape;870;p31"/>
            <p:cNvSpPr/>
            <p:nvPr/>
          </p:nvSpPr>
          <p:spPr>
            <a:xfrm>
              <a:off x="-1757057" y="4335508"/>
              <a:ext cx="875325" cy="340125"/>
            </a:xfrm>
            <a:custGeom>
              <a:rect b="b" l="l" r="r" t="t"/>
              <a:pathLst>
                <a:path extrusionOk="0" h="13605" w="35013">
                  <a:moveTo>
                    <a:pt x="34984" y="0"/>
                  </a:moveTo>
                  <a:cubicBezTo>
                    <a:pt x="14233" y="4792"/>
                    <a:pt x="579" y="12004"/>
                    <a:pt x="451" y="12082"/>
                  </a:cubicBezTo>
                  <a:lnTo>
                    <a:pt x="458" y="12090"/>
                  </a:lnTo>
                  <a:cubicBezTo>
                    <a:pt x="222" y="12218"/>
                    <a:pt x="58" y="12461"/>
                    <a:pt x="36" y="12747"/>
                  </a:cubicBezTo>
                  <a:cubicBezTo>
                    <a:pt x="1" y="13189"/>
                    <a:pt x="344" y="13575"/>
                    <a:pt x="779" y="13603"/>
                  </a:cubicBezTo>
                  <a:cubicBezTo>
                    <a:pt x="790" y="13604"/>
                    <a:pt x="802" y="13604"/>
                    <a:pt x="813" y="13604"/>
                  </a:cubicBezTo>
                  <a:cubicBezTo>
                    <a:pt x="979" y="13604"/>
                    <a:pt x="1138" y="13555"/>
                    <a:pt x="1272" y="13475"/>
                  </a:cubicBezTo>
                  <a:cubicBezTo>
                    <a:pt x="1272" y="13475"/>
                    <a:pt x="1279" y="13468"/>
                    <a:pt x="1300" y="13454"/>
                  </a:cubicBezTo>
                  <a:lnTo>
                    <a:pt x="1308" y="13454"/>
                  </a:lnTo>
                  <a:cubicBezTo>
                    <a:pt x="1665" y="13232"/>
                    <a:pt x="4914" y="11140"/>
                    <a:pt x="10334" y="8583"/>
                  </a:cubicBezTo>
                  <a:cubicBezTo>
                    <a:pt x="15604" y="6106"/>
                    <a:pt x="24173" y="2614"/>
                    <a:pt x="35013" y="114"/>
                  </a:cubicBezTo>
                  <a:lnTo>
                    <a:pt x="34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1535595" y="4178295"/>
              <a:ext cx="432400" cy="168225"/>
            </a:xfrm>
            <a:custGeom>
              <a:rect b="b" l="l" r="r" t="t"/>
              <a:pathLst>
                <a:path extrusionOk="0" h="6729" w="17296">
                  <a:moveTo>
                    <a:pt x="17289" y="0"/>
                  </a:moveTo>
                  <a:cubicBezTo>
                    <a:pt x="7034" y="2371"/>
                    <a:pt x="286" y="5934"/>
                    <a:pt x="222" y="5970"/>
                  </a:cubicBezTo>
                  <a:lnTo>
                    <a:pt x="222" y="5977"/>
                  </a:lnTo>
                  <a:cubicBezTo>
                    <a:pt x="108" y="6041"/>
                    <a:pt x="29" y="6156"/>
                    <a:pt x="15" y="6299"/>
                  </a:cubicBezTo>
                  <a:cubicBezTo>
                    <a:pt x="1" y="6527"/>
                    <a:pt x="165" y="6713"/>
                    <a:pt x="386" y="6727"/>
                  </a:cubicBezTo>
                  <a:cubicBezTo>
                    <a:pt x="397" y="6728"/>
                    <a:pt x="408" y="6728"/>
                    <a:pt x="418" y="6728"/>
                  </a:cubicBezTo>
                  <a:cubicBezTo>
                    <a:pt x="491" y="6728"/>
                    <a:pt x="559" y="6706"/>
                    <a:pt x="622" y="6663"/>
                  </a:cubicBezTo>
                  <a:cubicBezTo>
                    <a:pt x="622" y="6663"/>
                    <a:pt x="629" y="6663"/>
                    <a:pt x="643" y="6656"/>
                  </a:cubicBezTo>
                  <a:cubicBezTo>
                    <a:pt x="815" y="6541"/>
                    <a:pt x="2421" y="5499"/>
                    <a:pt x="5099" y="4242"/>
                  </a:cubicBezTo>
                  <a:cubicBezTo>
                    <a:pt x="7706" y="3014"/>
                    <a:pt x="11940" y="1293"/>
                    <a:pt x="17296" y="50"/>
                  </a:cubicBezTo>
                  <a:lnTo>
                    <a:pt x="1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6238624"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a:off x="5935613"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a:off x="-1099239" y="312526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a:off x="-1442270" y="815931"/>
              <a:ext cx="49475" cy="43700"/>
            </a:xfrm>
            <a:custGeom>
              <a:rect b="b" l="l" r="r" t="t"/>
              <a:pathLst>
                <a:path extrusionOk="0" h="1748" w="1979">
                  <a:moveTo>
                    <a:pt x="990" y="0"/>
                  </a:moveTo>
                  <a:cubicBezTo>
                    <a:pt x="727" y="0"/>
                    <a:pt x="466" y="121"/>
                    <a:pt x="293" y="345"/>
                  </a:cubicBezTo>
                  <a:cubicBezTo>
                    <a:pt x="1" y="731"/>
                    <a:pt x="79" y="1273"/>
                    <a:pt x="465" y="1573"/>
                  </a:cubicBezTo>
                  <a:cubicBezTo>
                    <a:pt x="620" y="1691"/>
                    <a:pt x="804" y="1748"/>
                    <a:pt x="987" y="1748"/>
                  </a:cubicBezTo>
                  <a:cubicBezTo>
                    <a:pt x="1251" y="1748"/>
                    <a:pt x="1513" y="1629"/>
                    <a:pt x="1686" y="1402"/>
                  </a:cubicBezTo>
                  <a:cubicBezTo>
                    <a:pt x="1979" y="1016"/>
                    <a:pt x="1900" y="474"/>
                    <a:pt x="1514" y="181"/>
                  </a:cubicBezTo>
                  <a:cubicBezTo>
                    <a:pt x="1357" y="58"/>
                    <a:pt x="1173" y="0"/>
                    <a:pt x="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a:off x="6207548"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a:off x="-1665648"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a:off x="-1293903" y="639791"/>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a:off x="5951029" y="2982978"/>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a:off x="5514677" y="2930792"/>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a:off x="-1176139" y="285971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a:off x="5714557" y="1432488"/>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a:off x="6145658" y="1514103"/>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a:off x="4954500" y="2904637"/>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a:off x="5733657" y="916563"/>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a:off x="5902382" y="848013"/>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1"/>
            <p:cNvSpPr/>
            <p:nvPr/>
          </p:nvSpPr>
          <p:spPr>
            <a:xfrm>
              <a:off x="6154082" y="1110438"/>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1"/>
            <p:cNvSpPr/>
            <p:nvPr/>
          </p:nvSpPr>
          <p:spPr>
            <a:xfrm>
              <a:off x="6398657" y="1950117"/>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1"/>
            <p:cNvSpPr/>
            <p:nvPr/>
          </p:nvSpPr>
          <p:spPr>
            <a:xfrm>
              <a:off x="5555732" y="2870827"/>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1"/>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bg>
      <p:bgPr>
        <a:blipFill>
          <a:blip r:embed="rId2">
            <a:alphaModFix/>
          </a:blip>
          <a:stretch>
            <a:fillRect/>
          </a:stretch>
        </a:blipFill>
      </p:bgPr>
    </p:bg>
    <p:spTree>
      <p:nvGrpSpPr>
        <p:cNvPr id="892" name="Shape 892"/>
        <p:cNvGrpSpPr/>
        <p:nvPr/>
      </p:nvGrpSpPr>
      <p:grpSpPr>
        <a:xfrm>
          <a:off x="0" y="0"/>
          <a:ext cx="0" cy="0"/>
          <a:chOff x="0" y="0"/>
          <a:chExt cx="0" cy="0"/>
        </a:xfrm>
      </p:grpSpPr>
      <p:grpSp>
        <p:nvGrpSpPr>
          <p:cNvPr id="893" name="Google Shape;893;p32"/>
          <p:cNvGrpSpPr/>
          <p:nvPr/>
        </p:nvGrpSpPr>
        <p:grpSpPr>
          <a:xfrm rot="-5088423">
            <a:off x="6403416" y="4054512"/>
            <a:ext cx="1297447" cy="974220"/>
            <a:chOff x="2756875" y="1397525"/>
            <a:chExt cx="1236125" cy="928175"/>
          </a:xfrm>
        </p:grpSpPr>
        <p:sp>
          <p:nvSpPr>
            <p:cNvPr id="894" name="Google Shape;894;p32"/>
            <p:cNvSpPr/>
            <p:nvPr/>
          </p:nvSpPr>
          <p:spPr>
            <a:xfrm>
              <a:off x="3348150" y="2075225"/>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32"/>
          <p:cNvGrpSpPr/>
          <p:nvPr/>
        </p:nvGrpSpPr>
        <p:grpSpPr>
          <a:xfrm rot="-9280523">
            <a:off x="6199" y="1692647"/>
            <a:ext cx="2295182" cy="545217"/>
            <a:chOff x="2775975" y="1203650"/>
            <a:chExt cx="2187025" cy="519525"/>
          </a:xfrm>
        </p:grpSpPr>
        <p:sp>
          <p:nvSpPr>
            <p:cNvPr id="900" name="Google Shape;900;p32"/>
            <p:cNvSpPr/>
            <p:nvPr/>
          </p:nvSpPr>
          <p:spPr>
            <a:xfrm>
              <a:off x="4902275"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32"/>
          <p:cNvGrpSpPr/>
          <p:nvPr/>
        </p:nvGrpSpPr>
        <p:grpSpPr>
          <a:xfrm>
            <a:off x="285325" y="174560"/>
            <a:ext cx="8776115" cy="4725305"/>
            <a:chOff x="-1922640" y="1135100"/>
            <a:chExt cx="8361390" cy="4502005"/>
          </a:xfrm>
        </p:grpSpPr>
        <p:sp>
          <p:nvSpPr>
            <p:cNvPr id="905" name="Google Shape;905;p32"/>
            <p:cNvSpPr/>
            <p:nvPr/>
          </p:nvSpPr>
          <p:spPr>
            <a:xfrm>
              <a:off x="-1922640" y="5214143"/>
              <a:ext cx="875325" cy="340125"/>
            </a:xfrm>
            <a:custGeom>
              <a:rect b="b" l="l" r="r" t="t"/>
              <a:pathLst>
                <a:path extrusionOk="0" h="13605" w="35013">
                  <a:moveTo>
                    <a:pt x="34984" y="0"/>
                  </a:moveTo>
                  <a:cubicBezTo>
                    <a:pt x="14233" y="4792"/>
                    <a:pt x="579" y="12004"/>
                    <a:pt x="451" y="12082"/>
                  </a:cubicBezTo>
                  <a:lnTo>
                    <a:pt x="458" y="12090"/>
                  </a:lnTo>
                  <a:cubicBezTo>
                    <a:pt x="222" y="12218"/>
                    <a:pt x="58" y="12461"/>
                    <a:pt x="36" y="12747"/>
                  </a:cubicBezTo>
                  <a:cubicBezTo>
                    <a:pt x="1" y="13189"/>
                    <a:pt x="344" y="13575"/>
                    <a:pt x="779" y="13603"/>
                  </a:cubicBezTo>
                  <a:cubicBezTo>
                    <a:pt x="790" y="13604"/>
                    <a:pt x="802" y="13604"/>
                    <a:pt x="813" y="13604"/>
                  </a:cubicBezTo>
                  <a:cubicBezTo>
                    <a:pt x="979" y="13604"/>
                    <a:pt x="1138" y="13555"/>
                    <a:pt x="1272" y="13475"/>
                  </a:cubicBezTo>
                  <a:cubicBezTo>
                    <a:pt x="1272" y="13475"/>
                    <a:pt x="1279" y="13468"/>
                    <a:pt x="1300" y="13454"/>
                  </a:cubicBezTo>
                  <a:lnTo>
                    <a:pt x="1308" y="13454"/>
                  </a:lnTo>
                  <a:cubicBezTo>
                    <a:pt x="1665" y="13232"/>
                    <a:pt x="4914" y="11140"/>
                    <a:pt x="10334" y="8583"/>
                  </a:cubicBezTo>
                  <a:cubicBezTo>
                    <a:pt x="15604" y="6106"/>
                    <a:pt x="24173" y="2614"/>
                    <a:pt x="35013" y="114"/>
                  </a:cubicBezTo>
                  <a:lnTo>
                    <a:pt x="34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2"/>
            <p:cNvSpPr/>
            <p:nvPr/>
          </p:nvSpPr>
          <p:spPr>
            <a:xfrm>
              <a:off x="-1701177" y="5056931"/>
              <a:ext cx="432400" cy="168225"/>
            </a:xfrm>
            <a:custGeom>
              <a:rect b="b" l="l" r="r" t="t"/>
              <a:pathLst>
                <a:path extrusionOk="0" h="6729" w="17296">
                  <a:moveTo>
                    <a:pt x="17289" y="0"/>
                  </a:moveTo>
                  <a:cubicBezTo>
                    <a:pt x="7034" y="2371"/>
                    <a:pt x="286" y="5934"/>
                    <a:pt x="222" y="5970"/>
                  </a:cubicBezTo>
                  <a:lnTo>
                    <a:pt x="222" y="5977"/>
                  </a:lnTo>
                  <a:cubicBezTo>
                    <a:pt x="108" y="6041"/>
                    <a:pt x="29" y="6156"/>
                    <a:pt x="15" y="6299"/>
                  </a:cubicBezTo>
                  <a:cubicBezTo>
                    <a:pt x="1" y="6527"/>
                    <a:pt x="165" y="6713"/>
                    <a:pt x="386" y="6727"/>
                  </a:cubicBezTo>
                  <a:cubicBezTo>
                    <a:pt x="397" y="6728"/>
                    <a:pt x="408" y="6728"/>
                    <a:pt x="418" y="6728"/>
                  </a:cubicBezTo>
                  <a:cubicBezTo>
                    <a:pt x="491" y="6728"/>
                    <a:pt x="559" y="6706"/>
                    <a:pt x="622" y="6663"/>
                  </a:cubicBezTo>
                  <a:cubicBezTo>
                    <a:pt x="622" y="6663"/>
                    <a:pt x="629" y="6663"/>
                    <a:pt x="643" y="6656"/>
                  </a:cubicBezTo>
                  <a:cubicBezTo>
                    <a:pt x="815" y="6541"/>
                    <a:pt x="2421" y="5499"/>
                    <a:pt x="5099" y="4242"/>
                  </a:cubicBezTo>
                  <a:cubicBezTo>
                    <a:pt x="7706" y="3014"/>
                    <a:pt x="11940" y="1293"/>
                    <a:pt x="17296" y="50"/>
                  </a:cubicBezTo>
                  <a:lnTo>
                    <a:pt x="1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p:nvPr/>
          </p:nvSpPr>
          <p:spPr>
            <a:xfrm>
              <a:off x="5643344" y="1309280"/>
              <a:ext cx="720200" cy="280150"/>
            </a:xfrm>
            <a:custGeom>
              <a:rect b="b" l="l" r="r" t="t"/>
              <a:pathLst>
                <a:path extrusionOk="0" h="11206" w="28808">
                  <a:moveTo>
                    <a:pt x="28793" y="0"/>
                  </a:moveTo>
                  <a:cubicBezTo>
                    <a:pt x="11712" y="3949"/>
                    <a:pt x="479" y="9883"/>
                    <a:pt x="372" y="9955"/>
                  </a:cubicBezTo>
                  <a:lnTo>
                    <a:pt x="379" y="9962"/>
                  </a:lnTo>
                  <a:cubicBezTo>
                    <a:pt x="179" y="10069"/>
                    <a:pt x="51" y="10269"/>
                    <a:pt x="29" y="10497"/>
                  </a:cubicBezTo>
                  <a:cubicBezTo>
                    <a:pt x="1" y="10862"/>
                    <a:pt x="279" y="11176"/>
                    <a:pt x="644" y="11204"/>
                  </a:cubicBezTo>
                  <a:cubicBezTo>
                    <a:pt x="656" y="11205"/>
                    <a:pt x="668" y="11205"/>
                    <a:pt x="681" y="11205"/>
                  </a:cubicBezTo>
                  <a:cubicBezTo>
                    <a:pt x="816" y="11205"/>
                    <a:pt x="939" y="11169"/>
                    <a:pt x="1043" y="11097"/>
                  </a:cubicBezTo>
                  <a:cubicBezTo>
                    <a:pt x="1043" y="11097"/>
                    <a:pt x="1058" y="11083"/>
                    <a:pt x="1072" y="11076"/>
                  </a:cubicBezTo>
                  <a:lnTo>
                    <a:pt x="1086" y="11076"/>
                  </a:lnTo>
                  <a:cubicBezTo>
                    <a:pt x="1350" y="10890"/>
                    <a:pt x="4028" y="9162"/>
                    <a:pt x="8491" y="7063"/>
                  </a:cubicBezTo>
                  <a:cubicBezTo>
                    <a:pt x="12840" y="5020"/>
                    <a:pt x="19888" y="2150"/>
                    <a:pt x="28807" y="93"/>
                  </a:cubicBezTo>
                  <a:lnTo>
                    <a:pt x="287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2"/>
            <p:cNvSpPr/>
            <p:nvPr/>
          </p:nvSpPr>
          <p:spPr>
            <a:xfrm>
              <a:off x="4902275"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2"/>
            <p:cNvSpPr/>
            <p:nvPr/>
          </p:nvSpPr>
          <p:spPr>
            <a:xfrm>
              <a:off x="6216950"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p:nvPr/>
          </p:nvSpPr>
          <p:spPr>
            <a:xfrm>
              <a:off x="166775" y="183337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2"/>
            <p:cNvSpPr/>
            <p:nvPr/>
          </p:nvSpPr>
          <p:spPr>
            <a:xfrm>
              <a:off x="1019425" y="5593405"/>
              <a:ext cx="49475" cy="43700"/>
            </a:xfrm>
            <a:custGeom>
              <a:rect b="b" l="l" r="r" t="t"/>
              <a:pathLst>
                <a:path extrusionOk="0" h="1748" w="1979">
                  <a:moveTo>
                    <a:pt x="990" y="0"/>
                  </a:moveTo>
                  <a:cubicBezTo>
                    <a:pt x="727" y="0"/>
                    <a:pt x="466" y="121"/>
                    <a:pt x="293" y="345"/>
                  </a:cubicBezTo>
                  <a:cubicBezTo>
                    <a:pt x="1" y="731"/>
                    <a:pt x="79" y="1273"/>
                    <a:pt x="465" y="1573"/>
                  </a:cubicBezTo>
                  <a:cubicBezTo>
                    <a:pt x="620" y="1691"/>
                    <a:pt x="804" y="1748"/>
                    <a:pt x="987" y="1748"/>
                  </a:cubicBezTo>
                  <a:cubicBezTo>
                    <a:pt x="1251" y="1748"/>
                    <a:pt x="1513" y="1629"/>
                    <a:pt x="1686" y="1402"/>
                  </a:cubicBezTo>
                  <a:cubicBezTo>
                    <a:pt x="1979" y="1016"/>
                    <a:pt x="1900" y="474"/>
                    <a:pt x="1514" y="181"/>
                  </a:cubicBezTo>
                  <a:cubicBezTo>
                    <a:pt x="1357" y="58"/>
                    <a:pt x="1173" y="0"/>
                    <a:pt x="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a:off x="6189725" y="5056937"/>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p:nvPr/>
          </p:nvSpPr>
          <p:spPr>
            <a:xfrm>
              <a:off x="-1876650"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2"/>
            <p:cNvSpPr/>
            <p:nvPr/>
          </p:nvSpPr>
          <p:spPr>
            <a:xfrm>
              <a:off x="-1837230" y="4035400"/>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2"/>
            <p:cNvSpPr/>
            <p:nvPr/>
          </p:nvSpPr>
          <p:spPr>
            <a:xfrm>
              <a:off x="6302700" y="3054750"/>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p:nvPr/>
          </p:nvSpPr>
          <p:spPr>
            <a:xfrm>
              <a:off x="5494700" y="3406175"/>
              <a:ext cx="10925" cy="9650"/>
            </a:xfrm>
            <a:custGeom>
              <a:rect b="b" l="l" r="r" t="t"/>
              <a:pathLst>
                <a:path extrusionOk="0" h="386" w="437">
                  <a:moveTo>
                    <a:pt x="226" y="0"/>
                  </a:moveTo>
                  <a:cubicBezTo>
                    <a:pt x="159" y="0"/>
                    <a:pt x="91" y="32"/>
                    <a:pt x="58" y="89"/>
                  </a:cubicBezTo>
                  <a:cubicBezTo>
                    <a:pt x="1" y="182"/>
                    <a:pt x="29" y="303"/>
                    <a:pt x="115" y="361"/>
                  </a:cubicBezTo>
                  <a:cubicBezTo>
                    <a:pt x="146" y="377"/>
                    <a:pt x="180" y="385"/>
                    <a:pt x="214" y="385"/>
                  </a:cubicBezTo>
                  <a:cubicBezTo>
                    <a:pt x="281" y="385"/>
                    <a:pt x="348" y="353"/>
                    <a:pt x="386" y="296"/>
                  </a:cubicBezTo>
                  <a:cubicBezTo>
                    <a:pt x="436" y="203"/>
                    <a:pt x="415" y="82"/>
                    <a:pt x="322" y="25"/>
                  </a:cubicBezTo>
                  <a:cubicBezTo>
                    <a:pt x="293" y="8"/>
                    <a:pt x="260" y="0"/>
                    <a:pt x="2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2"/>
            <p:cNvSpPr/>
            <p:nvPr/>
          </p:nvSpPr>
          <p:spPr>
            <a:xfrm>
              <a:off x="5136575" y="3239150"/>
              <a:ext cx="555775" cy="522375"/>
            </a:xfrm>
            <a:custGeom>
              <a:rect b="b" l="l" r="r" t="t"/>
              <a:pathLst>
                <a:path extrusionOk="0" h="20895" w="22231">
                  <a:moveTo>
                    <a:pt x="22181" y="1"/>
                  </a:moveTo>
                  <a:lnTo>
                    <a:pt x="15561" y="3128"/>
                  </a:lnTo>
                  <a:lnTo>
                    <a:pt x="7013" y="2264"/>
                  </a:lnTo>
                  <a:lnTo>
                    <a:pt x="30" y="11690"/>
                  </a:lnTo>
                  <a:lnTo>
                    <a:pt x="1" y="11726"/>
                  </a:lnTo>
                  <a:lnTo>
                    <a:pt x="5985" y="20895"/>
                  </a:lnTo>
                  <a:lnTo>
                    <a:pt x="6085" y="20823"/>
                  </a:lnTo>
                  <a:lnTo>
                    <a:pt x="144" y="11726"/>
                  </a:lnTo>
                  <a:lnTo>
                    <a:pt x="7070" y="2386"/>
                  </a:lnTo>
                  <a:lnTo>
                    <a:pt x="15561" y="3243"/>
                  </a:lnTo>
                  <a:lnTo>
                    <a:pt x="15575" y="3243"/>
                  </a:lnTo>
                  <a:lnTo>
                    <a:pt x="22231" y="101"/>
                  </a:lnTo>
                  <a:lnTo>
                    <a:pt x="221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2"/>
            <p:cNvSpPr/>
            <p:nvPr/>
          </p:nvSpPr>
          <p:spPr>
            <a:xfrm>
              <a:off x="5525050" y="3317350"/>
              <a:ext cx="248875" cy="118550"/>
            </a:xfrm>
            <a:custGeom>
              <a:rect b="b" l="l" r="r" t="t"/>
              <a:pathLst>
                <a:path extrusionOk="0" h="4742" w="9955">
                  <a:moveTo>
                    <a:pt x="58" y="0"/>
                  </a:moveTo>
                  <a:lnTo>
                    <a:pt x="1" y="107"/>
                  </a:lnTo>
                  <a:lnTo>
                    <a:pt x="9905" y="4742"/>
                  </a:lnTo>
                  <a:lnTo>
                    <a:pt x="9955" y="4642"/>
                  </a:lnTo>
                  <a:lnTo>
                    <a:pt x="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a:off x="5761600" y="3427225"/>
              <a:ext cx="18400" cy="15975"/>
            </a:xfrm>
            <a:custGeom>
              <a:rect b="b" l="l" r="r" t="t"/>
              <a:pathLst>
                <a:path extrusionOk="0" h="639" w="736">
                  <a:moveTo>
                    <a:pt x="366" y="0"/>
                  </a:moveTo>
                  <a:cubicBezTo>
                    <a:pt x="264" y="0"/>
                    <a:pt x="164" y="52"/>
                    <a:pt x="100" y="147"/>
                  </a:cubicBezTo>
                  <a:cubicBezTo>
                    <a:pt x="0" y="290"/>
                    <a:pt x="43" y="490"/>
                    <a:pt x="200" y="590"/>
                  </a:cubicBezTo>
                  <a:cubicBezTo>
                    <a:pt x="251" y="623"/>
                    <a:pt x="308" y="639"/>
                    <a:pt x="365" y="639"/>
                  </a:cubicBezTo>
                  <a:cubicBezTo>
                    <a:pt x="468" y="639"/>
                    <a:pt x="571" y="586"/>
                    <a:pt x="636" y="490"/>
                  </a:cubicBezTo>
                  <a:cubicBezTo>
                    <a:pt x="736" y="347"/>
                    <a:pt x="679" y="147"/>
                    <a:pt x="536" y="54"/>
                  </a:cubicBezTo>
                  <a:cubicBezTo>
                    <a:pt x="483" y="17"/>
                    <a:pt x="424"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5677500" y="3231200"/>
              <a:ext cx="18250" cy="15850"/>
            </a:xfrm>
            <a:custGeom>
              <a:rect b="b" l="l" r="r" t="t"/>
              <a:pathLst>
                <a:path extrusionOk="0" h="634" w="730">
                  <a:moveTo>
                    <a:pt x="366" y="1"/>
                  </a:moveTo>
                  <a:cubicBezTo>
                    <a:pt x="263" y="1"/>
                    <a:pt x="160" y="54"/>
                    <a:pt x="101" y="154"/>
                  </a:cubicBezTo>
                  <a:cubicBezTo>
                    <a:pt x="1" y="297"/>
                    <a:pt x="44" y="490"/>
                    <a:pt x="194" y="590"/>
                  </a:cubicBezTo>
                  <a:cubicBezTo>
                    <a:pt x="248" y="620"/>
                    <a:pt x="307" y="634"/>
                    <a:pt x="364" y="634"/>
                  </a:cubicBezTo>
                  <a:cubicBezTo>
                    <a:pt x="472" y="634"/>
                    <a:pt x="576" y="583"/>
                    <a:pt x="636" y="490"/>
                  </a:cubicBezTo>
                  <a:cubicBezTo>
                    <a:pt x="729" y="347"/>
                    <a:pt x="686" y="154"/>
                    <a:pt x="536" y="54"/>
                  </a:cubicBezTo>
                  <a:cubicBezTo>
                    <a:pt x="485" y="18"/>
                    <a:pt x="425" y="1"/>
                    <a:pt x="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5513800" y="3305875"/>
              <a:ext cx="28775" cy="25200"/>
            </a:xfrm>
            <a:custGeom>
              <a:rect b="b" l="l" r="r" t="t"/>
              <a:pathLst>
                <a:path extrusionOk="0" h="1008" w="1151">
                  <a:moveTo>
                    <a:pt x="578" y="0"/>
                  </a:moveTo>
                  <a:cubicBezTo>
                    <a:pt x="409" y="0"/>
                    <a:pt x="246" y="84"/>
                    <a:pt x="144" y="238"/>
                  </a:cubicBezTo>
                  <a:cubicBezTo>
                    <a:pt x="1" y="481"/>
                    <a:pt x="79" y="781"/>
                    <a:pt x="308" y="931"/>
                  </a:cubicBezTo>
                  <a:cubicBezTo>
                    <a:pt x="390" y="982"/>
                    <a:pt x="486" y="1008"/>
                    <a:pt x="582" y="1008"/>
                  </a:cubicBezTo>
                  <a:cubicBezTo>
                    <a:pt x="750" y="1008"/>
                    <a:pt x="916" y="929"/>
                    <a:pt x="1008" y="774"/>
                  </a:cubicBezTo>
                  <a:cubicBezTo>
                    <a:pt x="1150" y="531"/>
                    <a:pt x="1072" y="231"/>
                    <a:pt x="843" y="74"/>
                  </a:cubicBezTo>
                  <a:cubicBezTo>
                    <a:pt x="759" y="24"/>
                    <a:pt x="668"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5127650" y="3521950"/>
              <a:ext cx="21275" cy="18675"/>
            </a:xfrm>
            <a:custGeom>
              <a:rect b="b" l="l" r="r" t="t"/>
              <a:pathLst>
                <a:path extrusionOk="0" h="747" w="851">
                  <a:moveTo>
                    <a:pt x="421" y="1"/>
                  </a:moveTo>
                  <a:cubicBezTo>
                    <a:pt x="297" y="1"/>
                    <a:pt x="177" y="61"/>
                    <a:pt x="108" y="171"/>
                  </a:cubicBezTo>
                  <a:cubicBezTo>
                    <a:pt x="1" y="350"/>
                    <a:pt x="51" y="585"/>
                    <a:pt x="222" y="692"/>
                  </a:cubicBezTo>
                  <a:cubicBezTo>
                    <a:pt x="281" y="729"/>
                    <a:pt x="347" y="747"/>
                    <a:pt x="413" y="747"/>
                  </a:cubicBezTo>
                  <a:cubicBezTo>
                    <a:pt x="538" y="747"/>
                    <a:pt x="664" y="683"/>
                    <a:pt x="744" y="571"/>
                  </a:cubicBezTo>
                  <a:cubicBezTo>
                    <a:pt x="851" y="393"/>
                    <a:pt x="794" y="164"/>
                    <a:pt x="622" y="57"/>
                  </a:cubicBezTo>
                  <a:cubicBezTo>
                    <a:pt x="559" y="19"/>
                    <a:pt x="489" y="1"/>
                    <a:pt x="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5303675" y="3289650"/>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89875" y="156782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2"/>
            <p:cNvSpPr/>
            <p:nvPr/>
          </p:nvSpPr>
          <p:spPr>
            <a:xfrm>
              <a:off x="4954500" y="2617550"/>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2"/>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2"/>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2"/>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2"/>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2"/>
            <p:cNvSpPr/>
            <p:nvPr/>
          </p:nvSpPr>
          <p:spPr>
            <a:xfrm>
              <a:off x="4737600" y="3217125"/>
              <a:ext cx="28575" cy="25150"/>
            </a:xfrm>
            <a:custGeom>
              <a:rect b="b" l="l" r="r" t="t"/>
              <a:pathLst>
                <a:path extrusionOk="0" h="1006" w="1143">
                  <a:moveTo>
                    <a:pt x="572" y="1"/>
                  </a:moveTo>
                  <a:cubicBezTo>
                    <a:pt x="406" y="1"/>
                    <a:pt x="245" y="80"/>
                    <a:pt x="150" y="225"/>
                  </a:cubicBezTo>
                  <a:cubicBezTo>
                    <a:pt x="0" y="460"/>
                    <a:pt x="64" y="767"/>
                    <a:pt x="293" y="925"/>
                  </a:cubicBezTo>
                  <a:cubicBezTo>
                    <a:pt x="376" y="979"/>
                    <a:pt x="471" y="1006"/>
                    <a:pt x="566" y="1006"/>
                  </a:cubicBezTo>
                  <a:cubicBezTo>
                    <a:pt x="730" y="1006"/>
                    <a:pt x="893" y="927"/>
                    <a:pt x="993" y="782"/>
                  </a:cubicBezTo>
                  <a:cubicBezTo>
                    <a:pt x="1143" y="546"/>
                    <a:pt x="1078" y="232"/>
                    <a:pt x="850" y="82"/>
                  </a:cubicBezTo>
                  <a:cubicBezTo>
                    <a:pt x="764" y="27"/>
                    <a:pt x="667"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2"/>
            <p:cNvSpPr/>
            <p:nvPr/>
          </p:nvSpPr>
          <p:spPr>
            <a:xfrm>
              <a:off x="4932000" y="3253900"/>
              <a:ext cx="20550" cy="18250"/>
            </a:xfrm>
            <a:custGeom>
              <a:rect b="b" l="l" r="r" t="t"/>
              <a:pathLst>
                <a:path extrusionOk="0" h="730" w="822">
                  <a:moveTo>
                    <a:pt x="399" y="1"/>
                  </a:moveTo>
                  <a:cubicBezTo>
                    <a:pt x="283" y="1"/>
                    <a:pt x="170" y="60"/>
                    <a:pt x="108" y="168"/>
                  </a:cubicBezTo>
                  <a:cubicBezTo>
                    <a:pt x="1" y="332"/>
                    <a:pt x="43" y="560"/>
                    <a:pt x="200" y="660"/>
                  </a:cubicBezTo>
                  <a:cubicBezTo>
                    <a:pt x="267" y="707"/>
                    <a:pt x="340" y="730"/>
                    <a:pt x="412" y="730"/>
                  </a:cubicBezTo>
                  <a:cubicBezTo>
                    <a:pt x="526" y="730"/>
                    <a:pt x="635" y="673"/>
                    <a:pt x="700" y="567"/>
                  </a:cubicBezTo>
                  <a:cubicBezTo>
                    <a:pt x="822" y="396"/>
                    <a:pt x="772" y="175"/>
                    <a:pt x="600" y="68"/>
                  </a:cubicBezTo>
                  <a:cubicBezTo>
                    <a:pt x="539" y="22"/>
                    <a:pt x="468" y="1"/>
                    <a:pt x="3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2"/>
            <p:cNvSpPr/>
            <p:nvPr/>
          </p:nvSpPr>
          <p:spPr>
            <a:xfrm>
              <a:off x="4922725" y="3445000"/>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2"/>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32"/>
          <p:cNvSpPr/>
          <p:nvPr/>
        </p:nvSpPr>
        <p:spPr>
          <a:xfrm rot="2884488">
            <a:off x="8624891" y="4648308"/>
            <a:ext cx="136025" cy="136700"/>
          </a:xfrm>
          <a:custGeom>
            <a:rect b="b" l="l" r="r" t="t"/>
            <a:pathLst>
              <a:path extrusionOk="0" h="6173" w="6142">
                <a:moveTo>
                  <a:pt x="2009" y="0"/>
                </a:moveTo>
                <a:cubicBezTo>
                  <a:pt x="1957" y="0"/>
                  <a:pt x="1906" y="11"/>
                  <a:pt x="1857" y="31"/>
                </a:cubicBezTo>
                <a:cubicBezTo>
                  <a:pt x="1729" y="88"/>
                  <a:pt x="1650" y="209"/>
                  <a:pt x="1650" y="345"/>
                </a:cubicBezTo>
                <a:lnTo>
                  <a:pt x="1615" y="2080"/>
                </a:lnTo>
                <a:lnTo>
                  <a:pt x="172" y="3023"/>
                </a:lnTo>
                <a:cubicBezTo>
                  <a:pt x="65" y="3094"/>
                  <a:pt x="1" y="3230"/>
                  <a:pt x="15" y="3366"/>
                </a:cubicBezTo>
                <a:cubicBezTo>
                  <a:pt x="29" y="3508"/>
                  <a:pt x="115" y="3623"/>
                  <a:pt x="244" y="3666"/>
                </a:cubicBezTo>
                <a:lnTo>
                  <a:pt x="1886" y="4237"/>
                </a:lnTo>
                <a:lnTo>
                  <a:pt x="2343" y="5908"/>
                </a:lnTo>
                <a:cubicBezTo>
                  <a:pt x="2379" y="6043"/>
                  <a:pt x="2486" y="6136"/>
                  <a:pt x="2614" y="6165"/>
                </a:cubicBezTo>
                <a:cubicBezTo>
                  <a:pt x="2638" y="6170"/>
                  <a:pt x="2661" y="6172"/>
                  <a:pt x="2684" y="6172"/>
                </a:cubicBezTo>
                <a:cubicBezTo>
                  <a:pt x="2795" y="6172"/>
                  <a:pt x="2899" y="6118"/>
                  <a:pt x="2964" y="6029"/>
                </a:cubicBezTo>
                <a:lnTo>
                  <a:pt x="4021" y="4658"/>
                </a:lnTo>
                <a:lnTo>
                  <a:pt x="4685" y="4687"/>
                </a:lnTo>
                <a:lnTo>
                  <a:pt x="5385" y="4722"/>
                </a:lnTo>
                <a:lnTo>
                  <a:pt x="5749" y="4737"/>
                </a:lnTo>
                <a:cubicBezTo>
                  <a:pt x="5758" y="4738"/>
                  <a:pt x="5768" y="4738"/>
                  <a:pt x="5777" y="4738"/>
                </a:cubicBezTo>
                <a:cubicBezTo>
                  <a:pt x="5839" y="4738"/>
                  <a:pt x="5900" y="4718"/>
                  <a:pt x="5956" y="4687"/>
                </a:cubicBezTo>
                <a:cubicBezTo>
                  <a:pt x="6006" y="4658"/>
                  <a:pt x="6049" y="4615"/>
                  <a:pt x="6078" y="4551"/>
                </a:cubicBezTo>
                <a:cubicBezTo>
                  <a:pt x="6142" y="4437"/>
                  <a:pt x="6142" y="4294"/>
                  <a:pt x="6063" y="4173"/>
                </a:cubicBezTo>
                <a:lnTo>
                  <a:pt x="5071" y="2744"/>
                </a:lnTo>
                <a:lnTo>
                  <a:pt x="5685" y="1131"/>
                </a:lnTo>
                <a:cubicBezTo>
                  <a:pt x="5742" y="1009"/>
                  <a:pt x="5706" y="866"/>
                  <a:pt x="5614" y="766"/>
                </a:cubicBezTo>
                <a:cubicBezTo>
                  <a:pt x="5550" y="692"/>
                  <a:pt x="5454" y="653"/>
                  <a:pt x="5353" y="653"/>
                </a:cubicBezTo>
                <a:cubicBezTo>
                  <a:pt x="5319" y="653"/>
                  <a:pt x="5284" y="657"/>
                  <a:pt x="5249" y="666"/>
                </a:cubicBezTo>
                <a:lnTo>
                  <a:pt x="3586" y="1166"/>
                </a:lnTo>
                <a:lnTo>
                  <a:pt x="2229" y="81"/>
                </a:lnTo>
                <a:cubicBezTo>
                  <a:pt x="2164" y="25"/>
                  <a:pt x="2087" y="0"/>
                  <a:pt x="20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2"/>
          <p:cNvSpPr/>
          <p:nvPr/>
        </p:nvSpPr>
        <p:spPr>
          <a:xfrm rot="-1506422">
            <a:off x="868984" y="2082907"/>
            <a:ext cx="102014" cy="102522"/>
          </a:xfrm>
          <a:custGeom>
            <a:rect b="b" l="l" r="r" t="t"/>
            <a:pathLst>
              <a:path extrusionOk="0" h="6173" w="6142">
                <a:moveTo>
                  <a:pt x="2009" y="0"/>
                </a:moveTo>
                <a:cubicBezTo>
                  <a:pt x="1957" y="0"/>
                  <a:pt x="1906" y="11"/>
                  <a:pt x="1857" y="31"/>
                </a:cubicBezTo>
                <a:cubicBezTo>
                  <a:pt x="1729" y="88"/>
                  <a:pt x="1650" y="209"/>
                  <a:pt x="1650" y="345"/>
                </a:cubicBezTo>
                <a:lnTo>
                  <a:pt x="1615" y="2080"/>
                </a:lnTo>
                <a:lnTo>
                  <a:pt x="172" y="3023"/>
                </a:lnTo>
                <a:cubicBezTo>
                  <a:pt x="65" y="3094"/>
                  <a:pt x="1" y="3230"/>
                  <a:pt x="15" y="3366"/>
                </a:cubicBezTo>
                <a:cubicBezTo>
                  <a:pt x="29" y="3508"/>
                  <a:pt x="115" y="3623"/>
                  <a:pt x="244" y="3666"/>
                </a:cubicBezTo>
                <a:lnTo>
                  <a:pt x="1886" y="4237"/>
                </a:lnTo>
                <a:lnTo>
                  <a:pt x="2343" y="5908"/>
                </a:lnTo>
                <a:cubicBezTo>
                  <a:pt x="2379" y="6043"/>
                  <a:pt x="2486" y="6136"/>
                  <a:pt x="2614" y="6165"/>
                </a:cubicBezTo>
                <a:cubicBezTo>
                  <a:pt x="2638" y="6170"/>
                  <a:pt x="2661" y="6172"/>
                  <a:pt x="2684" y="6172"/>
                </a:cubicBezTo>
                <a:cubicBezTo>
                  <a:pt x="2795" y="6172"/>
                  <a:pt x="2899" y="6118"/>
                  <a:pt x="2964" y="6029"/>
                </a:cubicBezTo>
                <a:lnTo>
                  <a:pt x="4021" y="4658"/>
                </a:lnTo>
                <a:lnTo>
                  <a:pt x="4685" y="4687"/>
                </a:lnTo>
                <a:lnTo>
                  <a:pt x="5385" y="4722"/>
                </a:lnTo>
                <a:lnTo>
                  <a:pt x="5749" y="4737"/>
                </a:lnTo>
                <a:cubicBezTo>
                  <a:pt x="5758" y="4738"/>
                  <a:pt x="5768" y="4738"/>
                  <a:pt x="5777" y="4738"/>
                </a:cubicBezTo>
                <a:cubicBezTo>
                  <a:pt x="5839" y="4738"/>
                  <a:pt x="5900" y="4718"/>
                  <a:pt x="5956" y="4687"/>
                </a:cubicBezTo>
                <a:cubicBezTo>
                  <a:pt x="6006" y="4658"/>
                  <a:pt x="6049" y="4615"/>
                  <a:pt x="6078" y="4551"/>
                </a:cubicBezTo>
                <a:cubicBezTo>
                  <a:pt x="6142" y="4437"/>
                  <a:pt x="6142" y="4294"/>
                  <a:pt x="6063" y="4173"/>
                </a:cubicBezTo>
                <a:lnTo>
                  <a:pt x="5071" y="2744"/>
                </a:lnTo>
                <a:lnTo>
                  <a:pt x="5685" y="1131"/>
                </a:lnTo>
                <a:cubicBezTo>
                  <a:pt x="5742" y="1009"/>
                  <a:pt x="5706" y="866"/>
                  <a:pt x="5614" y="766"/>
                </a:cubicBezTo>
                <a:cubicBezTo>
                  <a:pt x="5550" y="692"/>
                  <a:pt x="5454" y="653"/>
                  <a:pt x="5353" y="653"/>
                </a:cubicBezTo>
                <a:cubicBezTo>
                  <a:pt x="5319" y="653"/>
                  <a:pt x="5284" y="657"/>
                  <a:pt x="5249" y="666"/>
                </a:cubicBezTo>
                <a:lnTo>
                  <a:pt x="3586" y="1166"/>
                </a:lnTo>
                <a:lnTo>
                  <a:pt x="2229" y="81"/>
                </a:lnTo>
                <a:cubicBezTo>
                  <a:pt x="2164" y="25"/>
                  <a:pt x="2087" y="0"/>
                  <a:pt x="2009"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gradFill>
          <a:gsLst>
            <a:gs pos="0">
              <a:srgbClr val="F2C9EE"/>
            </a:gs>
            <a:gs pos="100000">
              <a:srgbClr val="BA9BC9"/>
            </a:gs>
          </a:gsLst>
          <a:lin ang="2698631" scaled="0"/>
        </a:gradFill>
      </p:bgPr>
    </p:bg>
    <p:spTree>
      <p:nvGrpSpPr>
        <p:cNvPr id="939" name="Shape 939"/>
        <p:cNvGrpSpPr/>
        <p:nvPr/>
      </p:nvGrpSpPr>
      <p:grpSpPr>
        <a:xfrm>
          <a:off x="0" y="0"/>
          <a:ext cx="0" cy="0"/>
          <a:chOff x="0" y="0"/>
          <a:chExt cx="0" cy="0"/>
        </a:xfrm>
      </p:grpSpPr>
      <p:sp>
        <p:nvSpPr>
          <p:cNvPr id="940" name="Google Shape;940;p33"/>
          <p:cNvSpPr txBox="1"/>
          <p:nvPr>
            <p:ph type="ctrTitle"/>
          </p:nvPr>
        </p:nvSpPr>
        <p:spPr>
          <a:xfrm>
            <a:off x="2086025" y="3146213"/>
            <a:ext cx="49719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800"/>
              <a:buNone/>
              <a:defRPr sz="1800">
                <a:solidFill>
                  <a:srgbClr val="FFFFFF"/>
                </a:solidFill>
              </a:defRPr>
            </a:lvl1pPr>
            <a:lvl2pPr lvl="1" rtl="0" algn="r">
              <a:lnSpc>
                <a:spcPct val="100000"/>
              </a:lnSpc>
              <a:spcBef>
                <a:spcPts val="0"/>
              </a:spcBef>
              <a:spcAft>
                <a:spcPts val="0"/>
              </a:spcAft>
              <a:buClr>
                <a:srgbClr val="FFFFFF"/>
              </a:buClr>
              <a:buSzPts val="1800"/>
              <a:buNone/>
              <a:defRPr sz="1800">
                <a:solidFill>
                  <a:srgbClr val="FFFFFF"/>
                </a:solidFill>
              </a:defRPr>
            </a:lvl2pPr>
            <a:lvl3pPr lvl="2" rtl="0" algn="r">
              <a:lnSpc>
                <a:spcPct val="100000"/>
              </a:lnSpc>
              <a:spcBef>
                <a:spcPts val="0"/>
              </a:spcBef>
              <a:spcAft>
                <a:spcPts val="0"/>
              </a:spcAft>
              <a:buClr>
                <a:srgbClr val="FFFFFF"/>
              </a:buClr>
              <a:buSzPts val="1800"/>
              <a:buNone/>
              <a:defRPr sz="1800">
                <a:solidFill>
                  <a:srgbClr val="FFFFFF"/>
                </a:solidFill>
              </a:defRPr>
            </a:lvl3pPr>
            <a:lvl4pPr lvl="3" rtl="0" algn="r">
              <a:lnSpc>
                <a:spcPct val="100000"/>
              </a:lnSpc>
              <a:spcBef>
                <a:spcPts val="0"/>
              </a:spcBef>
              <a:spcAft>
                <a:spcPts val="0"/>
              </a:spcAft>
              <a:buClr>
                <a:srgbClr val="FFFFFF"/>
              </a:buClr>
              <a:buSzPts val="1800"/>
              <a:buNone/>
              <a:defRPr sz="1800">
                <a:solidFill>
                  <a:srgbClr val="FFFFFF"/>
                </a:solidFill>
              </a:defRPr>
            </a:lvl4pPr>
            <a:lvl5pPr lvl="4" rtl="0" algn="r">
              <a:lnSpc>
                <a:spcPct val="100000"/>
              </a:lnSpc>
              <a:spcBef>
                <a:spcPts val="0"/>
              </a:spcBef>
              <a:spcAft>
                <a:spcPts val="0"/>
              </a:spcAft>
              <a:buClr>
                <a:srgbClr val="FFFFFF"/>
              </a:buClr>
              <a:buSzPts val="1800"/>
              <a:buNone/>
              <a:defRPr sz="1800">
                <a:solidFill>
                  <a:srgbClr val="FFFFFF"/>
                </a:solidFill>
              </a:defRPr>
            </a:lvl5pPr>
            <a:lvl6pPr lvl="5" rtl="0" algn="r">
              <a:lnSpc>
                <a:spcPct val="100000"/>
              </a:lnSpc>
              <a:spcBef>
                <a:spcPts val="0"/>
              </a:spcBef>
              <a:spcAft>
                <a:spcPts val="0"/>
              </a:spcAft>
              <a:buClr>
                <a:srgbClr val="FFFFFF"/>
              </a:buClr>
              <a:buSzPts val="1800"/>
              <a:buNone/>
              <a:defRPr sz="1800">
                <a:solidFill>
                  <a:srgbClr val="FFFFFF"/>
                </a:solidFill>
              </a:defRPr>
            </a:lvl6pPr>
            <a:lvl7pPr lvl="6" rtl="0" algn="r">
              <a:lnSpc>
                <a:spcPct val="100000"/>
              </a:lnSpc>
              <a:spcBef>
                <a:spcPts val="0"/>
              </a:spcBef>
              <a:spcAft>
                <a:spcPts val="0"/>
              </a:spcAft>
              <a:buClr>
                <a:srgbClr val="FFFFFF"/>
              </a:buClr>
              <a:buSzPts val="1800"/>
              <a:buNone/>
              <a:defRPr sz="1800">
                <a:solidFill>
                  <a:srgbClr val="FFFFFF"/>
                </a:solidFill>
              </a:defRPr>
            </a:lvl7pPr>
            <a:lvl8pPr lvl="7" rtl="0" algn="r">
              <a:lnSpc>
                <a:spcPct val="100000"/>
              </a:lnSpc>
              <a:spcBef>
                <a:spcPts val="0"/>
              </a:spcBef>
              <a:spcAft>
                <a:spcPts val="0"/>
              </a:spcAft>
              <a:buClr>
                <a:srgbClr val="FFFFFF"/>
              </a:buClr>
              <a:buSzPts val="1800"/>
              <a:buNone/>
              <a:defRPr sz="1800">
                <a:solidFill>
                  <a:srgbClr val="FFFFFF"/>
                </a:solidFill>
              </a:defRPr>
            </a:lvl8pPr>
            <a:lvl9pPr lvl="8" rtl="0" algn="r">
              <a:lnSpc>
                <a:spcPct val="100000"/>
              </a:lnSpc>
              <a:spcBef>
                <a:spcPts val="0"/>
              </a:spcBef>
              <a:spcAft>
                <a:spcPts val="0"/>
              </a:spcAft>
              <a:buClr>
                <a:srgbClr val="FFFFFF"/>
              </a:buClr>
              <a:buSzPts val="1800"/>
              <a:buNone/>
              <a:defRPr sz="1800">
                <a:solidFill>
                  <a:srgbClr val="FFFFFF"/>
                </a:solidFill>
              </a:defRPr>
            </a:lvl9pPr>
          </a:lstStyle>
          <a:p/>
        </p:txBody>
      </p:sp>
      <p:sp>
        <p:nvSpPr>
          <p:cNvPr id="941" name="Google Shape;941;p33"/>
          <p:cNvSpPr txBox="1"/>
          <p:nvPr>
            <p:ph idx="1" type="subTitle"/>
          </p:nvPr>
        </p:nvSpPr>
        <p:spPr>
          <a:xfrm>
            <a:off x="2086075" y="1535888"/>
            <a:ext cx="4971900" cy="129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2200"/>
              <a:buNone/>
              <a:defRPr sz="2200">
                <a:solidFill>
                  <a:srgbClr val="FFFFFF"/>
                </a:solidFill>
              </a:defRPr>
            </a:lvl1pPr>
            <a:lvl2pPr lvl="1" rtl="0" algn="ctr">
              <a:lnSpc>
                <a:spcPct val="100000"/>
              </a:lnSpc>
              <a:spcBef>
                <a:spcPts val="0"/>
              </a:spcBef>
              <a:spcAft>
                <a:spcPts val="0"/>
              </a:spcAft>
              <a:buClr>
                <a:srgbClr val="FFFFFF"/>
              </a:buClr>
              <a:buSzPts val="2200"/>
              <a:buNone/>
              <a:defRPr sz="2200">
                <a:solidFill>
                  <a:srgbClr val="FFFFFF"/>
                </a:solidFill>
              </a:defRPr>
            </a:lvl2pPr>
            <a:lvl3pPr lvl="2" rtl="0" algn="ctr">
              <a:lnSpc>
                <a:spcPct val="100000"/>
              </a:lnSpc>
              <a:spcBef>
                <a:spcPts val="0"/>
              </a:spcBef>
              <a:spcAft>
                <a:spcPts val="0"/>
              </a:spcAft>
              <a:buClr>
                <a:srgbClr val="FFFFFF"/>
              </a:buClr>
              <a:buSzPts val="2200"/>
              <a:buNone/>
              <a:defRPr sz="2200">
                <a:solidFill>
                  <a:srgbClr val="FFFFFF"/>
                </a:solidFill>
              </a:defRPr>
            </a:lvl3pPr>
            <a:lvl4pPr lvl="3" rtl="0" algn="ctr">
              <a:lnSpc>
                <a:spcPct val="100000"/>
              </a:lnSpc>
              <a:spcBef>
                <a:spcPts val="0"/>
              </a:spcBef>
              <a:spcAft>
                <a:spcPts val="0"/>
              </a:spcAft>
              <a:buClr>
                <a:srgbClr val="FFFFFF"/>
              </a:buClr>
              <a:buSzPts val="2200"/>
              <a:buNone/>
              <a:defRPr sz="2200">
                <a:solidFill>
                  <a:srgbClr val="FFFFFF"/>
                </a:solidFill>
              </a:defRPr>
            </a:lvl4pPr>
            <a:lvl5pPr lvl="4" rtl="0" algn="ctr">
              <a:lnSpc>
                <a:spcPct val="100000"/>
              </a:lnSpc>
              <a:spcBef>
                <a:spcPts val="0"/>
              </a:spcBef>
              <a:spcAft>
                <a:spcPts val="0"/>
              </a:spcAft>
              <a:buClr>
                <a:srgbClr val="FFFFFF"/>
              </a:buClr>
              <a:buSzPts val="2200"/>
              <a:buNone/>
              <a:defRPr sz="2200">
                <a:solidFill>
                  <a:srgbClr val="FFFFFF"/>
                </a:solidFill>
              </a:defRPr>
            </a:lvl5pPr>
            <a:lvl6pPr lvl="5" rtl="0" algn="ctr">
              <a:lnSpc>
                <a:spcPct val="100000"/>
              </a:lnSpc>
              <a:spcBef>
                <a:spcPts val="0"/>
              </a:spcBef>
              <a:spcAft>
                <a:spcPts val="0"/>
              </a:spcAft>
              <a:buClr>
                <a:srgbClr val="FFFFFF"/>
              </a:buClr>
              <a:buSzPts val="2200"/>
              <a:buNone/>
              <a:defRPr sz="2200">
                <a:solidFill>
                  <a:srgbClr val="FFFFFF"/>
                </a:solidFill>
              </a:defRPr>
            </a:lvl6pPr>
            <a:lvl7pPr lvl="6" rtl="0" algn="ctr">
              <a:lnSpc>
                <a:spcPct val="100000"/>
              </a:lnSpc>
              <a:spcBef>
                <a:spcPts val="0"/>
              </a:spcBef>
              <a:spcAft>
                <a:spcPts val="0"/>
              </a:spcAft>
              <a:buClr>
                <a:srgbClr val="FFFFFF"/>
              </a:buClr>
              <a:buSzPts val="2200"/>
              <a:buNone/>
              <a:defRPr sz="2200">
                <a:solidFill>
                  <a:srgbClr val="FFFFFF"/>
                </a:solidFill>
              </a:defRPr>
            </a:lvl7pPr>
            <a:lvl8pPr lvl="7" rtl="0" algn="ctr">
              <a:lnSpc>
                <a:spcPct val="100000"/>
              </a:lnSpc>
              <a:spcBef>
                <a:spcPts val="0"/>
              </a:spcBef>
              <a:spcAft>
                <a:spcPts val="0"/>
              </a:spcAft>
              <a:buClr>
                <a:srgbClr val="FFFFFF"/>
              </a:buClr>
              <a:buSzPts val="2200"/>
              <a:buNone/>
              <a:defRPr sz="2200">
                <a:solidFill>
                  <a:srgbClr val="FFFFFF"/>
                </a:solidFill>
              </a:defRPr>
            </a:lvl8pPr>
            <a:lvl9pPr lvl="8" rtl="0" algn="ctr">
              <a:lnSpc>
                <a:spcPct val="100000"/>
              </a:lnSpc>
              <a:spcBef>
                <a:spcPts val="0"/>
              </a:spcBef>
              <a:spcAft>
                <a:spcPts val="0"/>
              </a:spcAft>
              <a:buClr>
                <a:srgbClr val="FFFFFF"/>
              </a:buClr>
              <a:buSzPts val="2200"/>
              <a:buNone/>
              <a:defRPr sz="2200">
                <a:solidFill>
                  <a:srgbClr val="FFFFFF"/>
                </a:solidFill>
              </a:defRPr>
            </a:lvl9pPr>
          </a:lstStyle>
          <a:p/>
        </p:txBody>
      </p:sp>
      <p:sp>
        <p:nvSpPr>
          <p:cNvPr id="942" name="Google Shape;942;p33"/>
          <p:cNvSpPr/>
          <p:nvPr/>
        </p:nvSpPr>
        <p:spPr>
          <a:xfrm rot="10800000">
            <a:off x="4231450" y="1"/>
            <a:ext cx="5309600" cy="1201950"/>
          </a:xfrm>
          <a:custGeom>
            <a:rect b="b" l="l" r="r" t="t"/>
            <a:pathLst>
              <a:path extrusionOk="0" h="48078" w="212384">
                <a:moveTo>
                  <a:pt x="104656" y="0"/>
                </a:moveTo>
                <a:cubicBezTo>
                  <a:pt x="86618" y="0"/>
                  <a:pt x="70664" y="8823"/>
                  <a:pt x="60829" y="22396"/>
                </a:cubicBezTo>
                <a:cubicBezTo>
                  <a:pt x="56577" y="28271"/>
                  <a:pt x="49902" y="31605"/>
                  <a:pt x="42938" y="31605"/>
                </a:cubicBezTo>
                <a:cubicBezTo>
                  <a:pt x="40756" y="31605"/>
                  <a:pt x="38546" y="31278"/>
                  <a:pt x="36374" y="30599"/>
                </a:cubicBezTo>
                <a:cubicBezTo>
                  <a:pt x="32159" y="29290"/>
                  <a:pt x="27658" y="28575"/>
                  <a:pt x="23003" y="28575"/>
                </a:cubicBezTo>
                <a:cubicBezTo>
                  <a:pt x="21991" y="28575"/>
                  <a:pt x="20979" y="28611"/>
                  <a:pt x="19979" y="28670"/>
                </a:cubicBezTo>
                <a:cubicBezTo>
                  <a:pt x="7382" y="29516"/>
                  <a:pt x="834" y="38493"/>
                  <a:pt x="0" y="48078"/>
                </a:cubicBezTo>
                <a:lnTo>
                  <a:pt x="212384" y="48078"/>
                </a:lnTo>
                <a:cubicBezTo>
                  <a:pt x="211550" y="38493"/>
                  <a:pt x="204990" y="29516"/>
                  <a:pt x="192405" y="28670"/>
                </a:cubicBezTo>
                <a:cubicBezTo>
                  <a:pt x="191393" y="28611"/>
                  <a:pt x="190393" y="28575"/>
                  <a:pt x="189369" y="28575"/>
                </a:cubicBezTo>
                <a:cubicBezTo>
                  <a:pt x="184154" y="28575"/>
                  <a:pt x="179142" y="29468"/>
                  <a:pt x="174486" y="31099"/>
                </a:cubicBezTo>
                <a:cubicBezTo>
                  <a:pt x="172003" y="31975"/>
                  <a:pt x="169444" y="32399"/>
                  <a:pt x="166920" y="32399"/>
                </a:cubicBezTo>
                <a:cubicBezTo>
                  <a:pt x="159932" y="32399"/>
                  <a:pt x="153203" y="29144"/>
                  <a:pt x="149031" y="23170"/>
                </a:cubicBezTo>
                <a:cubicBezTo>
                  <a:pt x="139268" y="9168"/>
                  <a:pt x="123039" y="0"/>
                  <a:pt x="1046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a:off x="-916075" y="3756700"/>
            <a:ext cx="6125800" cy="1386800"/>
          </a:xfrm>
          <a:custGeom>
            <a:rect b="b" l="l" r="r" t="t"/>
            <a:pathLst>
              <a:path extrusionOk="0" h="55472" w="245032">
                <a:moveTo>
                  <a:pt x="120754" y="0"/>
                </a:moveTo>
                <a:cubicBezTo>
                  <a:pt x="99942" y="0"/>
                  <a:pt x="81523" y="10180"/>
                  <a:pt x="70188" y="25837"/>
                </a:cubicBezTo>
                <a:cubicBezTo>
                  <a:pt x="65281" y="32622"/>
                  <a:pt x="57568" y="36470"/>
                  <a:pt x="49534" y="36470"/>
                </a:cubicBezTo>
                <a:cubicBezTo>
                  <a:pt x="47023" y="36470"/>
                  <a:pt x="44480" y="36094"/>
                  <a:pt x="41982" y="35314"/>
                </a:cubicBezTo>
                <a:cubicBezTo>
                  <a:pt x="37101" y="33790"/>
                  <a:pt x="31921" y="32969"/>
                  <a:pt x="26552" y="32969"/>
                </a:cubicBezTo>
                <a:cubicBezTo>
                  <a:pt x="25373" y="32969"/>
                  <a:pt x="24206" y="33004"/>
                  <a:pt x="23051" y="33088"/>
                </a:cubicBezTo>
                <a:cubicBezTo>
                  <a:pt x="8526" y="34052"/>
                  <a:pt x="965" y="44399"/>
                  <a:pt x="1" y="55471"/>
                </a:cubicBezTo>
                <a:lnTo>
                  <a:pt x="245031" y="55471"/>
                </a:lnTo>
                <a:cubicBezTo>
                  <a:pt x="244067" y="44399"/>
                  <a:pt x="236507" y="34052"/>
                  <a:pt x="221981" y="33088"/>
                </a:cubicBezTo>
                <a:cubicBezTo>
                  <a:pt x="220826" y="33004"/>
                  <a:pt x="219659" y="32969"/>
                  <a:pt x="218492" y="32969"/>
                </a:cubicBezTo>
                <a:cubicBezTo>
                  <a:pt x="212468" y="32969"/>
                  <a:pt x="206681" y="33993"/>
                  <a:pt x="201312" y="35886"/>
                </a:cubicBezTo>
                <a:cubicBezTo>
                  <a:pt x="198449" y="36893"/>
                  <a:pt x="195500" y="37381"/>
                  <a:pt x="192591" y="37381"/>
                </a:cubicBezTo>
                <a:cubicBezTo>
                  <a:pt x="184527" y="37381"/>
                  <a:pt x="176763" y="33625"/>
                  <a:pt x="171951" y="26730"/>
                </a:cubicBezTo>
                <a:cubicBezTo>
                  <a:pt x="160676" y="10573"/>
                  <a:pt x="141947" y="0"/>
                  <a:pt x="1207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339475" y="3526225"/>
            <a:ext cx="3028075" cy="810475"/>
          </a:xfrm>
          <a:custGeom>
            <a:rect b="b" l="l" r="r" t="t"/>
            <a:pathLst>
              <a:path extrusionOk="0" h="32419" w="121123">
                <a:moveTo>
                  <a:pt x="48724" y="0"/>
                </a:moveTo>
                <a:cubicBezTo>
                  <a:pt x="48396" y="0"/>
                  <a:pt x="48065" y="11"/>
                  <a:pt x="47732" y="34"/>
                </a:cubicBezTo>
                <a:cubicBezTo>
                  <a:pt x="39862" y="582"/>
                  <a:pt x="33921" y="7404"/>
                  <a:pt x="34481" y="15274"/>
                </a:cubicBezTo>
                <a:cubicBezTo>
                  <a:pt x="34481" y="15429"/>
                  <a:pt x="34504" y="15572"/>
                  <a:pt x="34516" y="15726"/>
                </a:cubicBezTo>
                <a:cubicBezTo>
                  <a:pt x="32897" y="14393"/>
                  <a:pt x="30814" y="13595"/>
                  <a:pt x="28551" y="13595"/>
                </a:cubicBezTo>
                <a:cubicBezTo>
                  <a:pt x="23360" y="13595"/>
                  <a:pt x="19145" y="17810"/>
                  <a:pt x="19145" y="23001"/>
                </a:cubicBezTo>
                <a:cubicBezTo>
                  <a:pt x="19145" y="24287"/>
                  <a:pt x="19395" y="25513"/>
                  <a:pt x="19872" y="26633"/>
                </a:cubicBezTo>
                <a:cubicBezTo>
                  <a:pt x="19809" y="26632"/>
                  <a:pt x="19746" y="26632"/>
                  <a:pt x="19683" y="26632"/>
                </a:cubicBezTo>
                <a:cubicBezTo>
                  <a:pt x="14533" y="26632"/>
                  <a:pt x="8010" y="28079"/>
                  <a:pt x="0" y="32419"/>
                </a:cubicBezTo>
                <a:lnTo>
                  <a:pt x="121122" y="32419"/>
                </a:lnTo>
                <a:cubicBezTo>
                  <a:pt x="121122" y="32419"/>
                  <a:pt x="116367" y="26632"/>
                  <a:pt x="106077" y="26632"/>
                </a:cubicBezTo>
                <a:cubicBezTo>
                  <a:pt x="104514" y="26632"/>
                  <a:pt x="102823" y="26765"/>
                  <a:pt x="101001" y="27073"/>
                </a:cubicBezTo>
                <a:cubicBezTo>
                  <a:pt x="99632" y="23406"/>
                  <a:pt x="96798" y="20441"/>
                  <a:pt x="93214" y="18917"/>
                </a:cubicBezTo>
                <a:cubicBezTo>
                  <a:pt x="93226" y="18405"/>
                  <a:pt x="93214" y="17881"/>
                  <a:pt x="93178" y="17358"/>
                </a:cubicBezTo>
                <a:cubicBezTo>
                  <a:pt x="92541" y="8291"/>
                  <a:pt x="84994" y="1360"/>
                  <a:pt x="76044" y="1360"/>
                </a:cubicBezTo>
                <a:cubicBezTo>
                  <a:pt x="75638" y="1360"/>
                  <a:pt x="75230" y="1374"/>
                  <a:pt x="74819" y="1403"/>
                </a:cubicBezTo>
                <a:cubicBezTo>
                  <a:pt x="69414" y="1772"/>
                  <a:pt x="64758" y="4618"/>
                  <a:pt x="61889" y="8761"/>
                </a:cubicBezTo>
                <a:cubicBezTo>
                  <a:pt x="59713" y="3564"/>
                  <a:pt x="54580" y="0"/>
                  <a:pt x="487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1492925" y="3993775"/>
            <a:ext cx="2145525" cy="485800"/>
          </a:xfrm>
          <a:custGeom>
            <a:rect b="b" l="l" r="r" t="t"/>
            <a:pathLst>
              <a:path extrusionOk="0" h="19432" w="85821">
                <a:moveTo>
                  <a:pt x="42292" y="1"/>
                </a:moveTo>
                <a:cubicBezTo>
                  <a:pt x="35005" y="1"/>
                  <a:pt x="28552" y="3561"/>
                  <a:pt x="24575" y="9050"/>
                </a:cubicBezTo>
                <a:cubicBezTo>
                  <a:pt x="22863" y="11423"/>
                  <a:pt x="20166" y="12769"/>
                  <a:pt x="17354" y="12769"/>
                </a:cubicBezTo>
                <a:cubicBezTo>
                  <a:pt x="16469" y="12769"/>
                  <a:pt x="15573" y="12636"/>
                  <a:pt x="14693" y="12360"/>
                </a:cubicBezTo>
                <a:cubicBezTo>
                  <a:pt x="12990" y="11836"/>
                  <a:pt x="11181" y="11538"/>
                  <a:pt x="9287" y="11538"/>
                </a:cubicBezTo>
                <a:cubicBezTo>
                  <a:pt x="8883" y="11538"/>
                  <a:pt x="8478" y="11562"/>
                  <a:pt x="8073" y="11586"/>
                </a:cubicBezTo>
                <a:cubicBezTo>
                  <a:pt x="2977" y="11919"/>
                  <a:pt x="334" y="15551"/>
                  <a:pt x="1" y="19432"/>
                </a:cubicBezTo>
                <a:lnTo>
                  <a:pt x="85821" y="19432"/>
                </a:lnTo>
                <a:cubicBezTo>
                  <a:pt x="85476" y="15551"/>
                  <a:pt x="82832" y="11919"/>
                  <a:pt x="77737" y="11586"/>
                </a:cubicBezTo>
                <a:cubicBezTo>
                  <a:pt x="77332" y="11562"/>
                  <a:pt x="76927" y="11538"/>
                  <a:pt x="76522" y="11538"/>
                </a:cubicBezTo>
                <a:cubicBezTo>
                  <a:pt x="74415" y="11538"/>
                  <a:pt x="72379" y="11907"/>
                  <a:pt x="70498" y="12562"/>
                </a:cubicBezTo>
                <a:cubicBezTo>
                  <a:pt x="69495" y="12916"/>
                  <a:pt x="68462" y="13088"/>
                  <a:pt x="67442" y="13088"/>
                </a:cubicBezTo>
                <a:cubicBezTo>
                  <a:pt x="64621" y="13088"/>
                  <a:pt x="61901" y="11773"/>
                  <a:pt x="60222" y="9359"/>
                </a:cubicBezTo>
                <a:cubicBezTo>
                  <a:pt x="56270" y="3704"/>
                  <a:pt x="49709" y="1"/>
                  <a:pt x="422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4131931" y="131313"/>
            <a:ext cx="2537463" cy="713424"/>
          </a:xfrm>
          <a:custGeom>
            <a:rect b="b" l="l" r="r" t="t"/>
            <a:pathLst>
              <a:path extrusionOk="0" h="32421" w="115313">
                <a:moveTo>
                  <a:pt x="68913" y="0"/>
                </a:moveTo>
                <a:cubicBezTo>
                  <a:pt x="63343" y="0"/>
                  <a:pt x="58460" y="3573"/>
                  <a:pt x="56388" y="8763"/>
                </a:cubicBezTo>
                <a:cubicBezTo>
                  <a:pt x="53662" y="4620"/>
                  <a:pt x="49233" y="1774"/>
                  <a:pt x="44077" y="1393"/>
                </a:cubicBezTo>
                <a:cubicBezTo>
                  <a:pt x="43693" y="1365"/>
                  <a:pt x="43311" y="1352"/>
                  <a:pt x="42932" y="1352"/>
                </a:cubicBezTo>
                <a:cubicBezTo>
                  <a:pt x="34411" y="1352"/>
                  <a:pt x="27215" y="8286"/>
                  <a:pt x="26611" y="17360"/>
                </a:cubicBezTo>
                <a:cubicBezTo>
                  <a:pt x="26575" y="17883"/>
                  <a:pt x="26563" y="18395"/>
                  <a:pt x="26575" y="18907"/>
                </a:cubicBezTo>
                <a:cubicBezTo>
                  <a:pt x="23158" y="20443"/>
                  <a:pt x="20455" y="23396"/>
                  <a:pt x="19158" y="27075"/>
                </a:cubicBezTo>
                <a:cubicBezTo>
                  <a:pt x="17424" y="26767"/>
                  <a:pt x="15814" y="26634"/>
                  <a:pt x="14326" y="26634"/>
                </a:cubicBezTo>
                <a:cubicBezTo>
                  <a:pt x="4532" y="26634"/>
                  <a:pt x="0" y="32421"/>
                  <a:pt x="0" y="32421"/>
                </a:cubicBezTo>
                <a:lnTo>
                  <a:pt x="115313" y="32421"/>
                </a:lnTo>
                <a:cubicBezTo>
                  <a:pt x="107692" y="28070"/>
                  <a:pt x="101476" y="26634"/>
                  <a:pt x="96575" y="26634"/>
                </a:cubicBezTo>
                <a:cubicBezTo>
                  <a:pt x="96514" y="26634"/>
                  <a:pt x="96454" y="26634"/>
                  <a:pt x="96393" y="26635"/>
                </a:cubicBezTo>
                <a:cubicBezTo>
                  <a:pt x="96846" y="25515"/>
                  <a:pt x="97084" y="24289"/>
                  <a:pt x="97084" y="23003"/>
                </a:cubicBezTo>
                <a:cubicBezTo>
                  <a:pt x="97084" y="17800"/>
                  <a:pt x="93072" y="13585"/>
                  <a:pt x="88131" y="13585"/>
                </a:cubicBezTo>
                <a:cubicBezTo>
                  <a:pt x="85976" y="13585"/>
                  <a:pt x="83999" y="14395"/>
                  <a:pt x="82451" y="15717"/>
                </a:cubicBezTo>
                <a:cubicBezTo>
                  <a:pt x="82463" y="15574"/>
                  <a:pt x="82475" y="15419"/>
                  <a:pt x="82487" y="15276"/>
                </a:cubicBezTo>
                <a:cubicBezTo>
                  <a:pt x="83011" y="7406"/>
                  <a:pt x="77367" y="584"/>
                  <a:pt x="69878" y="36"/>
                </a:cubicBezTo>
                <a:cubicBezTo>
                  <a:pt x="69554" y="12"/>
                  <a:pt x="69232" y="0"/>
                  <a:pt x="689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5509815" y="340448"/>
            <a:ext cx="2920694" cy="730190"/>
          </a:xfrm>
          <a:custGeom>
            <a:rect b="b" l="l" r="r" t="t"/>
            <a:pathLst>
              <a:path extrusionOk="0" h="21813" w="87250">
                <a:moveTo>
                  <a:pt x="32314" y="1"/>
                </a:moveTo>
                <a:cubicBezTo>
                  <a:pt x="26885" y="1"/>
                  <a:pt x="22373" y="3977"/>
                  <a:pt x="21539" y="9169"/>
                </a:cubicBezTo>
                <a:cubicBezTo>
                  <a:pt x="20849" y="9026"/>
                  <a:pt x="20122" y="8954"/>
                  <a:pt x="19384" y="8954"/>
                </a:cubicBezTo>
                <a:cubicBezTo>
                  <a:pt x="14050" y="8954"/>
                  <a:pt x="9609" y="12788"/>
                  <a:pt x="8669" y="17848"/>
                </a:cubicBezTo>
                <a:cubicBezTo>
                  <a:pt x="3323" y="18634"/>
                  <a:pt x="1" y="21813"/>
                  <a:pt x="1" y="21813"/>
                </a:cubicBezTo>
                <a:lnTo>
                  <a:pt x="30112" y="21813"/>
                </a:lnTo>
                <a:cubicBezTo>
                  <a:pt x="30124" y="21742"/>
                  <a:pt x="30136" y="21670"/>
                  <a:pt x="30147" y="21599"/>
                </a:cubicBezTo>
                <a:cubicBezTo>
                  <a:pt x="30243" y="21622"/>
                  <a:pt x="30338" y="21634"/>
                  <a:pt x="30433" y="21658"/>
                </a:cubicBezTo>
                <a:cubicBezTo>
                  <a:pt x="30445" y="21706"/>
                  <a:pt x="30457" y="21765"/>
                  <a:pt x="30469" y="21813"/>
                </a:cubicBezTo>
                <a:lnTo>
                  <a:pt x="87250" y="21813"/>
                </a:lnTo>
                <a:cubicBezTo>
                  <a:pt x="82764" y="19670"/>
                  <a:pt x="79626" y="18955"/>
                  <a:pt x="77428" y="18955"/>
                </a:cubicBezTo>
                <a:cubicBezTo>
                  <a:pt x="77392" y="18955"/>
                  <a:pt x="77356" y="18955"/>
                  <a:pt x="77320" y="18955"/>
                </a:cubicBezTo>
                <a:cubicBezTo>
                  <a:pt x="76856" y="11038"/>
                  <a:pt x="70295" y="4763"/>
                  <a:pt x="62247" y="4763"/>
                </a:cubicBezTo>
                <a:cubicBezTo>
                  <a:pt x="57008" y="4763"/>
                  <a:pt x="52400" y="7430"/>
                  <a:pt x="49686" y="11478"/>
                </a:cubicBezTo>
                <a:cubicBezTo>
                  <a:pt x="49305" y="9681"/>
                  <a:pt x="47709" y="8323"/>
                  <a:pt x="45792" y="8323"/>
                </a:cubicBezTo>
                <a:cubicBezTo>
                  <a:pt x="44875" y="8323"/>
                  <a:pt x="44018" y="8645"/>
                  <a:pt x="43351" y="9169"/>
                </a:cubicBezTo>
                <a:cubicBezTo>
                  <a:pt x="43256" y="9145"/>
                  <a:pt x="43161" y="9133"/>
                  <a:pt x="43066" y="9121"/>
                </a:cubicBezTo>
                <a:cubicBezTo>
                  <a:pt x="42208" y="3954"/>
                  <a:pt x="37720" y="1"/>
                  <a:pt x="32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p5"/>
          <p:cNvSpPr txBox="1"/>
          <p:nvPr>
            <p:ph type="title"/>
          </p:nvPr>
        </p:nvSpPr>
        <p:spPr>
          <a:xfrm>
            <a:off x="1884550" y="2758250"/>
            <a:ext cx="2532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b="1" sz="19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55" name="Google Shape;255;p5"/>
          <p:cNvSpPr txBox="1"/>
          <p:nvPr>
            <p:ph idx="1" type="subTitle"/>
          </p:nvPr>
        </p:nvSpPr>
        <p:spPr>
          <a:xfrm>
            <a:off x="1884551" y="3111625"/>
            <a:ext cx="2580000" cy="107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5"/>
          <p:cNvSpPr txBox="1"/>
          <p:nvPr>
            <p:ph idx="2" type="title"/>
          </p:nvPr>
        </p:nvSpPr>
        <p:spPr>
          <a:xfrm>
            <a:off x="4679450" y="2758250"/>
            <a:ext cx="25800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b="1" sz="19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57" name="Google Shape;257;p5"/>
          <p:cNvSpPr txBox="1"/>
          <p:nvPr>
            <p:ph idx="3" type="subTitle"/>
          </p:nvPr>
        </p:nvSpPr>
        <p:spPr>
          <a:xfrm>
            <a:off x="4679439" y="2898075"/>
            <a:ext cx="2580000" cy="107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5"/>
          <p:cNvSpPr txBox="1"/>
          <p:nvPr>
            <p:ph idx="4"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9" name="Google Shape;259;p5"/>
          <p:cNvSpPr/>
          <p:nvPr/>
        </p:nvSpPr>
        <p:spPr>
          <a:xfrm>
            <a:off x="6972150" y="3851298"/>
            <a:ext cx="2532577" cy="1049943"/>
          </a:xfrm>
          <a:custGeom>
            <a:rect b="b" l="l" r="r" t="t"/>
            <a:pathLst>
              <a:path extrusionOk="0" h="44032" w="106210">
                <a:moveTo>
                  <a:pt x="100238" y="32223"/>
                </a:moveTo>
                <a:lnTo>
                  <a:pt x="100105" y="32223"/>
                </a:lnTo>
                <a:cubicBezTo>
                  <a:pt x="100205" y="31823"/>
                  <a:pt x="100238" y="31389"/>
                  <a:pt x="100238" y="30956"/>
                </a:cubicBezTo>
                <a:cubicBezTo>
                  <a:pt x="100238" y="27653"/>
                  <a:pt x="97570" y="25018"/>
                  <a:pt x="94334" y="25018"/>
                </a:cubicBezTo>
                <a:cubicBezTo>
                  <a:pt x="93901" y="25018"/>
                  <a:pt x="93500" y="25051"/>
                  <a:pt x="93100" y="25151"/>
                </a:cubicBezTo>
                <a:cubicBezTo>
                  <a:pt x="92266" y="22483"/>
                  <a:pt x="90165" y="20381"/>
                  <a:pt x="87496" y="19647"/>
                </a:cubicBezTo>
                <a:cubicBezTo>
                  <a:pt x="87663" y="18980"/>
                  <a:pt x="87730" y="18313"/>
                  <a:pt x="87730" y="17546"/>
                </a:cubicBezTo>
                <a:cubicBezTo>
                  <a:pt x="87730" y="12943"/>
                  <a:pt x="83994" y="9207"/>
                  <a:pt x="79390" y="9207"/>
                </a:cubicBezTo>
                <a:cubicBezTo>
                  <a:pt x="75421" y="9207"/>
                  <a:pt x="72152" y="11975"/>
                  <a:pt x="71251" y="15645"/>
                </a:cubicBezTo>
                <a:cubicBezTo>
                  <a:pt x="69717" y="13777"/>
                  <a:pt x="67415" y="12609"/>
                  <a:pt x="64813" y="12609"/>
                </a:cubicBezTo>
                <a:cubicBezTo>
                  <a:pt x="63879" y="12609"/>
                  <a:pt x="63045" y="12742"/>
                  <a:pt x="62211" y="13009"/>
                </a:cubicBezTo>
                <a:cubicBezTo>
                  <a:pt x="62311" y="12542"/>
                  <a:pt x="62378" y="12109"/>
                  <a:pt x="62378" y="11642"/>
                </a:cubicBezTo>
                <a:cubicBezTo>
                  <a:pt x="62378" y="8339"/>
                  <a:pt x="59709" y="5704"/>
                  <a:pt x="56474" y="5704"/>
                </a:cubicBezTo>
                <a:cubicBezTo>
                  <a:pt x="56040" y="5704"/>
                  <a:pt x="55640" y="5771"/>
                  <a:pt x="55240" y="5838"/>
                </a:cubicBezTo>
                <a:cubicBezTo>
                  <a:pt x="54206" y="2468"/>
                  <a:pt x="51037" y="0"/>
                  <a:pt x="47301" y="0"/>
                </a:cubicBezTo>
                <a:cubicBezTo>
                  <a:pt x="43298" y="0"/>
                  <a:pt x="39962" y="2835"/>
                  <a:pt x="39128" y="6605"/>
                </a:cubicBezTo>
                <a:cubicBezTo>
                  <a:pt x="38461" y="6438"/>
                  <a:pt x="37694" y="6305"/>
                  <a:pt x="36993" y="6305"/>
                </a:cubicBezTo>
                <a:cubicBezTo>
                  <a:pt x="32357" y="6305"/>
                  <a:pt x="28654" y="10041"/>
                  <a:pt x="28654" y="14644"/>
                </a:cubicBezTo>
                <a:cubicBezTo>
                  <a:pt x="28654" y="14977"/>
                  <a:pt x="28687" y="15278"/>
                  <a:pt x="28687" y="15544"/>
                </a:cubicBezTo>
                <a:cubicBezTo>
                  <a:pt x="24985" y="16445"/>
                  <a:pt x="22216" y="19714"/>
                  <a:pt x="22216" y="23684"/>
                </a:cubicBezTo>
                <a:cubicBezTo>
                  <a:pt x="22216" y="23884"/>
                  <a:pt x="22216" y="24117"/>
                  <a:pt x="22283" y="24317"/>
                </a:cubicBezTo>
                <a:cubicBezTo>
                  <a:pt x="20715" y="22316"/>
                  <a:pt x="18347" y="21048"/>
                  <a:pt x="15645" y="21048"/>
                </a:cubicBezTo>
                <a:cubicBezTo>
                  <a:pt x="11008" y="21048"/>
                  <a:pt x="7305" y="24818"/>
                  <a:pt x="7305" y="29388"/>
                </a:cubicBezTo>
                <a:cubicBezTo>
                  <a:pt x="7305" y="30522"/>
                  <a:pt x="7506" y="31623"/>
                  <a:pt x="7939" y="32557"/>
                </a:cubicBezTo>
                <a:cubicBezTo>
                  <a:pt x="7305" y="32357"/>
                  <a:pt x="6638" y="32190"/>
                  <a:pt x="5938" y="32190"/>
                </a:cubicBezTo>
                <a:cubicBezTo>
                  <a:pt x="2635" y="32190"/>
                  <a:pt x="0" y="34858"/>
                  <a:pt x="0" y="38127"/>
                </a:cubicBezTo>
                <a:cubicBezTo>
                  <a:pt x="0" y="41396"/>
                  <a:pt x="2669" y="44032"/>
                  <a:pt x="5938" y="44032"/>
                </a:cubicBezTo>
                <a:lnTo>
                  <a:pt x="100272" y="44032"/>
                </a:lnTo>
                <a:cubicBezTo>
                  <a:pt x="103574" y="44032"/>
                  <a:pt x="106209" y="41363"/>
                  <a:pt x="106209" y="38127"/>
                </a:cubicBezTo>
                <a:cubicBezTo>
                  <a:pt x="106143" y="34892"/>
                  <a:pt x="103507" y="32223"/>
                  <a:pt x="100238" y="32223"/>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1535025" y="3271300"/>
            <a:ext cx="4175500" cy="1872200"/>
          </a:xfrm>
          <a:custGeom>
            <a:rect b="b" l="l" r="r" t="t"/>
            <a:pathLst>
              <a:path extrusionOk="0" h="74888" w="167020">
                <a:moveTo>
                  <a:pt x="0" y="70717"/>
                </a:moveTo>
                <a:cubicBezTo>
                  <a:pt x="0" y="68416"/>
                  <a:pt x="1868" y="66548"/>
                  <a:pt x="4170" y="66548"/>
                </a:cubicBezTo>
                <a:cubicBezTo>
                  <a:pt x="4570" y="66548"/>
                  <a:pt x="5004" y="66648"/>
                  <a:pt x="5371" y="66715"/>
                </a:cubicBezTo>
                <a:cubicBezTo>
                  <a:pt x="5337" y="66348"/>
                  <a:pt x="5271" y="65914"/>
                  <a:pt x="5271" y="65547"/>
                </a:cubicBezTo>
                <a:cubicBezTo>
                  <a:pt x="5271" y="61344"/>
                  <a:pt x="8706" y="57908"/>
                  <a:pt x="12909" y="57908"/>
                </a:cubicBezTo>
                <a:cubicBezTo>
                  <a:pt x="13677" y="57908"/>
                  <a:pt x="14377" y="58042"/>
                  <a:pt x="15044" y="58208"/>
                </a:cubicBezTo>
                <a:cubicBezTo>
                  <a:pt x="13710" y="56841"/>
                  <a:pt x="12909" y="54939"/>
                  <a:pt x="12909" y="52905"/>
                </a:cubicBezTo>
                <a:cubicBezTo>
                  <a:pt x="12909" y="48702"/>
                  <a:pt x="16345" y="45266"/>
                  <a:pt x="20548" y="45266"/>
                </a:cubicBezTo>
                <a:lnTo>
                  <a:pt x="20715" y="45266"/>
                </a:lnTo>
                <a:cubicBezTo>
                  <a:pt x="20582" y="44732"/>
                  <a:pt x="20548" y="44198"/>
                  <a:pt x="20548" y="43598"/>
                </a:cubicBezTo>
                <a:cubicBezTo>
                  <a:pt x="20548" y="39395"/>
                  <a:pt x="23984" y="35993"/>
                  <a:pt x="28187" y="35993"/>
                </a:cubicBezTo>
                <a:cubicBezTo>
                  <a:pt x="28721" y="35993"/>
                  <a:pt x="29221" y="36026"/>
                  <a:pt x="29721" y="36159"/>
                </a:cubicBezTo>
                <a:cubicBezTo>
                  <a:pt x="30989" y="32223"/>
                  <a:pt x="34391" y="29254"/>
                  <a:pt x="38561" y="28721"/>
                </a:cubicBezTo>
                <a:cubicBezTo>
                  <a:pt x="37360" y="26986"/>
                  <a:pt x="36660" y="24885"/>
                  <a:pt x="36660" y="22583"/>
                </a:cubicBezTo>
                <a:cubicBezTo>
                  <a:pt x="36660" y="16645"/>
                  <a:pt x="41497" y="11842"/>
                  <a:pt x="47401" y="11842"/>
                </a:cubicBezTo>
                <a:cubicBezTo>
                  <a:pt x="52504" y="11842"/>
                  <a:pt x="56741" y="15378"/>
                  <a:pt x="57875" y="20148"/>
                </a:cubicBezTo>
                <a:cubicBezTo>
                  <a:pt x="59843" y="17713"/>
                  <a:pt x="62845" y="16212"/>
                  <a:pt x="66181" y="16212"/>
                </a:cubicBezTo>
                <a:cubicBezTo>
                  <a:pt x="67348" y="16212"/>
                  <a:pt x="68449" y="16412"/>
                  <a:pt x="69517" y="16745"/>
                </a:cubicBezTo>
                <a:cubicBezTo>
                  <a:pt x="69383" y="16178"/>
                  <a:pt x="69283" y="15578"/>
                  <a:pt x="69283" y="15011"/>
                </a:cubicBezTo>
                <a:cubicBezTo>
                  <a:pt x="69283" y="10808"/>
                  <a:pt x="72719" y="7372"/>
                  <a:pt x="76922" y="7372"/>
                </a:cubicBezTo>
                <a:cubicBezTo>
                  <a:pt x="77456" y="7372"/>
                  <a:pt x="77956" y="7405"/>
                  <a:pt x="78456" y="7539"/>
                </a:cubicBezTo>
                <a:cubicBezTo>
                  <a:pt x="79857" y="3169"/>
                  <a:pt x="83927" y="0"/>
                  <a:pt x="88730" y="0"/>
                </a:cubicBezTo>
                <a:cubicBezTo>
                  <a:pt x="94701" y="0"/>
                  <a:pt x="99471" y="4837"/>
                  <a:pt x="99471" y="10741"/>
                </a:cubicBezTo>
                <a:cubicBezTo>
                  <a:pt x="99471" y="11242"/>
                  <a:pt x="99438" y="11742"/>
                  <a:pt x="99371" y="12242"/>
                </a:cubicBezTo>
                <a:cubicBezTo>
                  <a:pt x="100205" y="12042"/>
                  <a:pt x="101072" y="11909"/>
                  <a:pt x="101973" y="11909"/>
                </a:cubicBezTo>
                <a:cubicBezTo>
                  <a:pt x="107944" y="11909"/>
                  <a:pt x="112747" y="16745"/>
                  <a:pt x="112747" y="22683"/>
                </a:cubicBezTo>
                <a:cubicBezTo>
                  <a:pt x="112747" y="23083"/>
                  <a:pt x="112714" y="23484"/>
                  <a:pt x="112647" y="23884"/>
                </a:cubicBezTo>
                <a:cubicBezTo>
                  <a:pt x="117417" y="25018"/>
                  <a:pt x="120953" y="29254"/>
                  <a:pt x="120953" y="34358"/>
                </a:cubicBezTo>
                <a:cubicBezTo>
                  <a:pt x="120953" y="35492"/>
                  <a:pt x="120786" y="36560"/>
                  <a:pt x="120453" y="37560"/>
                </a:cubicBezTo>
                <a:cubicBezTo>
                  <a:pt x="123121" y="39528"/>
                  <a:pt x="124889" y="42697"/>
                  <a:pt x="124889" y="46233"/>
                </a:cubicBezTo>
                <a:cubicBezTo>
                  <a:pt x="124889" y="48868"/>
                  <a:pt x="123922" y="51270"/>
                  <a:pt x="122388" y="53105"/>
                </a:cubicBezTo>
                <a:cubicBezTo>
                  <a:pt x="123222" y="53272"/>
                  <a:pt x="123989" y="53605"/>
                  <a:pt x="124656" y="54072"/>
                </a:cubicBezTo>
                <a:cubicBezTo>
                  <a:pt x="126090" y="52371"/>
                  <a:pt x="128158" y="51270"/>
                  <a:pt x="130560" y="51270"/>
                </a:cubicBezTo>
                <a:cubicBezTo>
                  <a:pt x="131728" y="51270"/>
                  <a:pt x="132828" y="51570"/>
                  <a:pt x="133829" y="52037"/>
                </a:cubicBezTo>
                <a:cubicBezTo>
                  <a:pt x="135397" y="47934"/>
                  <a:pt x="139300" y="45032"/>
                  <a:pt x="143903" y="45032"/>
                </a:cubicBezTo>
                <a:cubicBezTo>
                  <a:pt x="149841" y="45032"/>
                  <a:pt x="154644" y="49869"/>
                  <a:pt x="154644" y="55773"/>
                </a:cubicBezTo>
                <a:cubicBezTo>
                  <a:pt x="154644" y="57775"/>
                  <a:pt x="154110" y="59676"/>
                  <a:pt x="153143" y="61277"/>
                </a:cubicBezTo>
                <a:cubicBezTo>
                  <a:pt x="153343" y="61244"/>
                  <a:pt x="153610" y="61244"/>
                  <a:pt x="153843" y="61244"/>
                </a:cubicBezTo>
                <a:cubicBezTo>
                  <a:pt x="157313" y="61244"/>
                  <a:pt x="160181" y="63879"/>
                  <a:pt x="160615" y="67215"/>
                </a:cubicBezTo>
                <a:cubicBezTo>
                  <a:pt x="161282" y="66781"/>
                  <a:pt x="162016" y="66548"/>
                  <a:pt x="162850" y="66548"/>
                </a:cubicBezTo>
                <a:cubicBezTo>
                  <a:pt x="165151" y="66548"/>
                  <a:pt x="167019" y="68416"/>
                  <a:pt x="167019" y="70717"/>
                </a:cubicBezTo>
                <a:cubicBezTo>
                  <a:pt x="167019" y="73019"/>
                  <a:pt x="165151" y="74887"/>
                  <a:pt x="162850" y="74887"/>
                </a:cubicBezTo>
                <a:lnTo>
                  <a:pt x="4170" y="74887"/>
                </a:lnTo>
                <a:cubicBezTo>
                  <a:pt x="1868" y="74887"/>
                  <a:pt x="0" y="73019"/>
                  <a:pt x="0" y="70717"/>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5"/>
          <p:cNvGrpSpPr/>
          <p:nvPr/>
        </p:nvGrpSpPr>
        <p:grpSpPr>
          <a:xfrm flipH="1">
            <a:off x="9550" y="888350"/>
            <a:ext cx="8394300" cy="3307475"/>
            <a:chOff x="-1876650" y="1135100"/>
            <a:chExt cx="8394300" cy="3307475"/>
          </a:xfrm>
        </p:grpSpPr>
        <p:sp>
          <p:nvSpPr>
            <p:cNvPr id="262" name="Google Shape;262;p5"/>
            <p:cNvSpPr/>
            <p:nvPr/>
          </p:nvSpPr>
          <p:spPr>
            <a:xfrm>
              <a:off x="6216950"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166775" y="183337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6418550"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1876650"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6302700" y="3054750"/>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5494700" y="3406175"/>
              <a:ext cx="10925" cy="9650"/>
            </a:xfrm>
            <a:custGeom>
              <a:rect b="b" l="l" r="r" t="t"/>
              <a:pathLst>
                <a:path extrusionOk="0" h="386" w="437">
                  <a:moveTo>
                    <a:pt x="226" y="0"/>
                  </a:moveTo>
                  <a:cubicBezTo>
                    <a:pt x="159" y="0"/>
                    <a:pt x="91" y="32"/>
                    <a:pt x="58" y="89"/>
                  </a:cubicBezTo>
                  <a:cubicBezTo>
                    <a:pt x="1" y="182"/>
                    <a:pt x="29" y="303"/>
                    <a:pt x="115" y="361"/>
                  </a:cubicBezTo>
                  <a:cubicBezTo>
                    <a:pt x="146" y="377"/>
                    <a:pt x="180" y="385"/>
                    <a:pt x="214" y="385"/>
                  </a:cubicBezTo>
                  <a:cubicBezTo>
                    <a:pt x="281" y="385"/>
                    <a:pt x="348" y="353"/>
                    <a:pt x="386" y="296"/>
                  </a:cubicBezTo>
                  <a:cubicBezTo>
                    <a:pt x="436" y="203"/>
                    <a:pt x="415" y="82"/>
                    <a:pt x="322" y="25"/>
                  </a:cubicBezTo>
                  <a:cubicBezTo>
                    <a:pt x="293" y="8"/>
                    <a:pt x="260" y="0"/>
                    <a:pt x="22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5761600" y="3427225"/>
              <a:ext cx="18400" cy="15975"/>
            </a:xfrm>
            <a:custGeom>
              <a:rect b="b" l="l" r="r" t="t"/>
              <a:pathLst>
                <a:path extrusionOk="0" h="639" w="736">
                  <a:moveTo>
                    <a:pt x="366" y="0"/>
                  </a:moveTo>
                  <a:cubicBezTo>
                    <a:pt x="264" y="0"/>
                    <a:pt x="164" y="52"/>
                    <a:pt x="100" y="147"/>
                  </a:cubicBezTo>
                  <a:cubicBezTo>
                    <a:pt x="0" y="290"/>
                    <a:pt x="43" y="490"/>
                    <a:pt x="200" y="590"/>
                  </a:cubicBezTo>
                  <a:cubicBezTo>
                    <a:pt x="251" y="623"/>
                    <a:pt x="308" y="639"/>
                    <a:pt x="365" y="639"/>
                  </a:cubicBezTo>
                  <a:cubicBezTo>
                    <a:pt x="468" y="639"/>
                    <a:pt x="571" y="586"/>
                    <a:pt x="636" y="490"/>
                  </a:cubicBezTo>
                  <a:cubicBezTo>
                    <a:pt x="736" y="347"/>
                    <a:pt x="679" y="147"/>
                    <a:pt x="536" y="54"/>
                  </a:cubicBezTo>
                  <a:cubicBezTo>
                    <a:pt x="483" y="17"/>
                    <a:pt x="424" y="0"/>
                    <a:pt x="36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5677500" y="3231200"/>
              <a:ext cx="18250" cy="15850"/>
            </a:xfrm>
            <a:custGeom>
              <a:rect b="b" l="l" r="r" t="t"/>
              <a:pathLst>
                <a:path extrusionOk="0" h="634" w="730">
                  <a:moveTo>
                    <a:pt x="366" y="1"/>
                  </a:moveTo>
                  <a:cubicBezTo>
                    <a:pt x="263" y="1"/>
                    <a:pt x="160" y="54"/>
                    <a:pt x="101" y="154"/>
                  </a:cubicBezTo>
                  <a:cubicBezTo>
                    <a:pt x="1" y="297"/>
                    <a:pt x="44" y="490"/>
                    <a:pt x="194" y="590"/>
                  </a:cubicBezTo>
                  <a:cubicBezTo>
                    <a:pt x="248" y="620"/>
                    <a:pt x="307" y="634"/>
                    <a:pt x="364" y="634"/>
                  </a:cubicBezTo>
                  <a:cubicBezTo>
                    <a:pt x="472" y="634"/>
                    <a:pt x="576" y="583"/>
                    <a:pt x="636" y="490"/>
                  </a:cubicBezTo>
                  <a:cubicBezTo>
                    <a:pt x="729" y="347"/>
                    <a:pt x="686" y="154"/>
                    <a:pt x="536" y="54"/>
                  </a:cubicBezTo>
                  <a:cubicBezTo>
                    <a:pt x="485" y="18"/>
                    <a:pt x="425" y="1"/>
                    <a:pt x="36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5513800" y="3305875"/>
              <a:ext cx="28775" cy="25200"/>
            </a:xfrm>
            <a:custGeom>
              <a:rect b="b" l="l" r="r" t="t"/>
              <a:pathLst>
                <a:path extrusionOk="0" h="1008" w="1151">
                  <a:moveTo>
                    <a:pt x="578" y="0"/>
                  </a:moveTo>
                  <a:cubicBezTo>
                    <a:pt x="409" y="0"/>
                    <a:pt x="246" y="84"/>
                    <a:pt x="144" y="238"/>
                  </a:cubicBezTo>
                  <a:cubicBezTo>
                    <a:pt x="1" y="481"/>
                    <a:pt x="79" y="781"/>
                    <a:pt x="308" y="931"/>
                  </a:cubicBezTo>
                  <a:cubicBezTo>
                    <a:pt x="390" y="982"/>
                    <a:pt x="486" y="1008"/>
                    <a:pt x="582" y="1008"/>
                  </a:cubicBezTo>
                  <a:cubicBezTo>
                    <a:pt x="750" y="1008"/>
                    <a:pt x="916" y="929"/>
                    <a:pt x="1008" y="774"/>
                  </a:cubicBezTo>
                  <a:cubicBezTo>
                    <a:pt x="1150" y="531"/>
                    <a:pt x="1072" y="231"/>
                    <a:pt x="843" y="74"/>
                  </a:cubicBezTo>
                  <a:cubicBezTo>
                    <a:pt x="759" y="24"/>
                    <a:pt x="668" y="0"/>
                    <a:pt x="57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5127650" y="3521950"/>
              <a:ext cx="21275" cy="18675"/>
            </a:xfrm>
            <a:custGeom>
              <a:rect b="b" l="l" r="r" t="t"/>
              <a:pathLst>
                <a:path extrusionOk="0" h="747" w="851">
                  <a:moveTo>
                    <a:pt x="421" y="1"/>
                  </a:moveTo>
                  <a:cubicBezTo>
                    <a:pt x="297" y="1"/>
                    <a:pt x="177" y="61"/>
                    <a:pt x="108" y="171"/>
                  </a:cubicBezTo>
                  <a:cubicBezTo>
                    <a:pt x="1" y="350"/>
                    <a:pt x="51" y="585"/>
                    <a:pt x="222" y="692"/>
                  </a:cubicBezTo>
                  <a:cubicBezTo>
                    <a:pt x="281" y="729"/>
                    <a:pt x="347" y="747"/>
                    <a:pt x="413" y="747"/>
                  </a:cubicBezTo>
                  <a:cubicBezTo>
                    <a:pt x="538" y="747"/>
                    <a:pt x="664" y="683"/>
                    <a:pt x="744" y="571"/>
                  </a:cubicBezTo>
                  <a:cubicBezTo>
                    <a:pt x="851" y="393"/>
                    <a:pt x="794" y="164"/>
                    <a:pt x="622" y="57"/>
                  </a:cubicBezTo>
                  <a:cubicBezTo>
                    <a:pt x="559" y="19"/>
                    <a:pt x="489" y="1"/>
                    <a:pt x="42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5303675" y="3289650"/>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89875" y="156782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4954500" y="2617550"/>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4737600" y="3217125"/>
              <a:ext cx="28575" cy="25150"/>
            </a:xfrm>
            <a:custGeom>
              <a:rect b="b" l="l" r="r" t="t"/>
              <a:pathLst>
                <a:path extrusionOk="0" h="1006" w="1143">
                  <a:moveTo>
                    <a:pt x="572" y="1"/>
                  </a:moveTo>
                  <a:cubicBezTo>
                    <a:pt x="406" y="1"/>
                    <a:pt x="245" y="80"/>
                    <a:pt x="150" y="225"/>
                  </a:cubicBezTo>
                  <a:cubicBezTo>
                    <a:pt x="0" y="460"/>
                    <a:pt x="64" y="767"/>
                    <a:pt x="293" y="925"/>
                  </a:cubicBezTo>
                  <a:cubicBezTo>
                    <a:pt x="376" y="979"/>
                    <a:pt x="471" y="1006"/>
                    <a:pt x="566" y="1006"/>
                  </a:cubicBezTo>
                  <a:cubicBezTo>
                    <a:pt x="730" y="1006"/>
                    <a:pt x="893" y="927"/>
                    <a:pt x="993" y="782"/>
                  </a:cubicBezTo>
                  <a:cubicBezTo>
                    <a:pt x="1143" y="546"/>
                    <a:pt x="1078" y="232"/>
                    <a:pt x="850" y="82"/>
                  </a:cubicBezTo>
                  <a:cubicBezTo>
                    <a:pt x="764" y="27"/>
                    <a:pt x="667" y="1"/>
                    <a:pt x="5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4932000" y="3253900"/>
              <a:ext cx="20550" cy="18250"/>
            </a:xfrm>
            <a:custGeom>
              <a:rect b="b" l="l" r="r" t="t"/>
              <a:pathLst>
                <a:path extrusionOk="0" h="730" w="822">
                  <a:moveTo>
                    <a:pt x="399" y="1"/>
                  </a:moveTo>
                  <a:cubicBezTo>
                    <a:pt x="283" y="1"/>
                    <a:pt x="170" y="60"/>
                    <a:pt x="108" y="168"/>
                  </a:cubicBezTo>
                  <a:cubicBezTo>
                    <a:pt x="1" y="332"/>
                    <a:pt x="43" y="560"/>
                    <a:pt x="200" y="660"/>
                  </a:cubicBezTo>
                  <a:cubicBezTo>
                    <a:pt x="267" y="707"/>
                    <a:pt x="340" y="730"/>
                    <a:pt x="412" y="730"/>
                  </a:cubicBezTo>
                  <a:cubicBezTo>
                    <a:pt x="526" y="730"/>
                    <a:pt x="635" y="673"/>
                    <a:pt x="700" y="567"/>
                  </a:cubicBezTo>
                  <a:cubicBezTo>
                    <a:pt x="822" y="396"/>
                    <a:pt x="772" y="175"/>
                    <a:pt x="600" y="68"/>
                  </a:cubicBezTo>
                  <a:cubicBezTo>
                    <a:pt x="539" y="22"/>
                    <a:pt x="468" y="1"/>
                    <a:pt x="39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4922725" y="3445000"/>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5"/>
          <p:cNvSpPr/>
          <p:nvPr/>
        </p:nvSpPr>
        <p:spPr>
          <a:xfrm>
            <a:off x="796663" y="1340550"/>
            <a:ext cx="1455228" cy="572682"/>
          </a:xfrm>
          <a:custGeom>
            <a:rect b="b" l="l" r="r" t="t"/>
            <a:pathLst>
              <a:path extrusionOk="0" h="36494" w="92734">
                <a:moveTo>
                  <a:pt x="87029" y="25152"/>
                </a:moveTo>
                <a:cubicBezTo>
                  <a:pt x="85895" y="25152"/>
                  <a:pt x="84827" y="25485"/>
                  <a:pt x="83960" y="26052"/>
                </a:cubicBezTo>
                <a:cubicBezTo>
                  <a:pt x="83360" y="21482"/>
                  <a:pt x="79490" y="17880"/>
                  <a:pt x="74720" y="17880"/>
                </a:cubicBezTo>
                <a:cubicBezTo>
                  <a:pt x="73753" y="17880"/>
                  <a:pt x="72819" y="18047"/>
                  <a:pt x="71952" y="18314"/>
                </a:cubicBezTo>
                <a:cubicBezTo>
                  <a:pt x="72152" y="17513"/>
                  <a:pt x="72285" y="16679"/>
                  <a:pt x="72285" y="15812"/>
                </a:cubicBezTo>
                <a:cubicBezTo>
                  <a:pt x="72285" y="10675"/>
                  <a:pt x="68116" y="6505"/>
                  <a:pt x="62979" y="6505"/>
                </a:cubicBezTo>
                <a:cubicBezTo>
                  <a:pt x="61111" y="6505"/>
                  <a:pt x="59309" y="7072"/>
                  <a:pt x="57842" y="8039"/>
                </a:cubicBezTo>
                <a:cubicBezTo>
                  <a:pt x="55907" y="5704"/>
                  <a:pt x="53038" y="4237"/>
                  <a:pt x="49802" y="4237"/>
                </a:cubicBezTo>
                <a:cubicBezTo>
                  <a:pt x="47801" y="4237"/>
                  <a:pt x="45900" y="4837"/>
                  <a:pt x="44332" y="5805"/>
                </a:cubicBezTo>
                <a:cubicBezTo>
                  <a:pt x="41663" y="2302"/>
                  <a:pt x="37427" y="0"/>
                  <a:pt x="32657" y="0"/>
                </a:cubicBezTo>
                <a:cubicBezTo>
                  <a:pt x="24518" y="0"/>
                  <a:pt x="17980" y="6572"/>
                  <a:pt x="17980" y="14678"/>
                </a:cubicBezTo>
                <a:cubicBezTo>
                  <a:pt x="17980" y="15812"/>
                  <a:pt x="18113" y="16846"/>
                  <a:pt x="18347" y="17880"/>
                </a:cubicBezTo>
                <a:lnTo>
                  <a:pt x="17980" y="17880"/>
                </a:lnTo>
                <a:cubicBezTo>
                  <a:pt x="13210" y="17880"/>
                  <a:pt x="9307" y="21416"/>
                  <a:pt x="8773" y="26052"/>
                </a:cubicBezTo>
                <a:cubicBezTo>
                  <a:pt x="7873" y="25485"/>
                  <a:pt x="6805" y="25152"/>
                  <a:pt x="5671" y="25152"/>
                </a:cubicBezTo>
                <a:cubicBezTo>
                  <a:pt x="2535" y="25152"/>
                  <a:pt x="0" y="27687"/>
                  <a:pt x="0" y="30822"/>
                </a:cubicBezTo>
                <a:cubicBezTo>
                  <a:pt x="0" y="33958"/>
                  <a:pt x="2535" y="36493"/>
                  <a:pt x="5671" y="36493"/>
                </a:cubicBezTo>
                <a:lnTo>
                  <a:pt x="87062" y="36493"/>
                </a:lnTo>
                <a:cubicBezTo>
                  <a:pt x="90198" y="36493"/>
                  <a:pt x="92733" y="33958"/>
                  <a:pt x="92733" y="30822"/>
                </a:cubicBezTo>
                <a:cubicBezTo>
                  <a:pt x="92700" y="27687"/>
                  <a:pt x="90165" y="25152"/>
                  <a:pt x="87029" y="25152"/>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6"/>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9" name="Google Shape;289;p6"/>
          <p:cNvGrpSpPr/>
          <p:nvPr/>
        </p:nvGrpSpPr>
        <p:grpSpPr>
          <a:xfrm flipH="1">
            <a:off x="139934" y="486825"/>
            <a:ext cx="8714520" cy="4591544"/>
            <a:chOff x="-1757057" y="639791"/>
            <a:chExt cx="8250043" cy="4324710"/>
          </a:xfrm>
        </p:grpSpPr>
        <p:sp>
          <p:nvSpPr>
            <p:cNvPr id="290" name="Google Shape;290;p6"/>
            <p:cNvSpPr/>
            <p:nvPr/>
          </p:nvSpPr>
          <p:spPr>
            <a:xfrm>
              <a:off x="-1757057" y="4335508"/>
              <a:ext cx="875325" cy="340125"/>
            </a:xfrm>
            <a:custGeom>
              <a:rect b="b" l="l" r="r" t="t"/>
              <a:pathLst>
                <a:path extrusionOk="0" h="13605" w="35013">
                  <a:moveTo>
                    <a:pt x="34984" y="0"/>
                  </a:moveTo>
                  <a:cubicBezTo>
                    <a:pt x="14233" y="4792"/>
                    <a:pt x="579" y="12004"/>
                    <a:pt x="451" y="12082"/>
                  </a:cubicBezTo>
                  <a:lnTo>
                    <a:pt x="458" y="12090"/>
                  </a:lnTo>
                  <a:cubicBezTo>
                    <a:pt x="222" y="12218"/>
                    <a:pt x="58" y="12461"/>
                    <a:pt x="36" y="12747"/>
                  </a:cubicBezTo>
                  <a:cubicBezTo>
                    <a:pt x="1" y="13189"/>
                    <a:pt x="344" y="13575"/>
                    <a:pt x="779" y="13603"/>
                  </a:cubicBezTo>
                  <a:cubicBezTo>
                    <a:pt x="790" y="13604"/>
                    <a:pt x="802" y="13604"/>
                    <a:pt x="813" y="13604"/>
                  </a:cubicBezTo>
                  <a:cubicBezTo>
                    <a:pt x="979" y="13604"/>
                    <a:pt x="1138" y="13555"/>
                    <a:pt x="1272" y="13475"/>
                  </a:cubicBezTo>
                  <a:cubicBezTo>
                    <a:pt x="1272" y="13475"/>
                    <a:pt x="1279" y="13468"/>
                    <a:pt x="1300" y="13454"/>
                  </a:cubicBezTo>
                  <a:lnTo>
                    <a:pt x="1308" y="13454"/>
                  </a:lnTo>
                  <a:cubicBezTo>
                    <a:pt x="1665" y="13232"/>
                    <a:pt x="4914" y="11140"/>
                    <a:pt x="10334" y="8583"/>
                  </a:cubicBezTo>
                  <a:cubicBezTo>
                    <a:pt x="15604" y="6106"/>
                    <a:pt x="24173" y="2614"/>
                    <a:pt x="35013" y="114"/>
                  </a:cubicBezTo>
                  <a:lnTo>
                    <a:pt x="34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1535595" y="4178295"/>
              <a:ext cx="432400" cy="168225"/>
            </a:xfrm>
            <a:custGeom>
              <a:rect b="b" l="l" r="r" t="t"/>
              <a:pathLst>
                <a:path extrusionOk="0" h="6729" w="17296">
                  <a:moveTo>
                    <a:pt x="17289" y="0"/>
                  </a:moveTo>
                  <a:cubicBezTo>
                    <a:pt x="7034" y="2371"/>
                    <a:pt x="286" y="5934"/>
                    <a:pt x="222" y="5970"/>
                  </a:cubicBezTo>
                  <a:lnTo>
                    <a:pt x="222" y="5977"/>
                  </a:lnTo>
                  <a:cubicBezTo>
                    <a:pt x="108" y="6041"/>
                    <a:pt x="29" y="6156"/>
                    <a:pt x="15" y="6299"/>
                  </a:cubicBezTo>
                  <a:cubicBezTo>
                    <a:pt x="1" y="6527"/>
                    <a:pt x="165" y="6713"/>
                    <a:pt x="386" y="6727"/>
                  </a:cubicBezTo>
                  <a:cubicBezTo>
                    <a:pt x="397" y="6728"/>
                    <a:pt x="408" y="6728"/>
                    <a:pt x="418" y="6728"/>
                  </a:cubicBezTo>
                  <a:cubicBezTo>
                    <a:pt x="491" y="6728"/>
                    <a:pt x="559" y="6706"/>
                    <a:pt x="622" y="6663"/>
                  </a:cubicBezTo>
                  <a:cubicBezTo>
                    <a:pt x="622" y="6663"/>
                    <a:pt x="629" y="6663"/>
                    <a:pt x="643" y="6656"/>
                  </a:cubicBezTo>
                  <a:cubicBezTo>
                    <a:pt x="815" y="6541"/>
                    <a:pt x="2421" y="5499"/>
                    <a:pt x="5099" y="4242"/>
                  </a:cubicBezTo>
                  <a:cubicBezTo>
                    <a:pt x="7706" y="3014"/>
                    <a:pt x="11940" y="1293"/>
                    <a:pt x="17296" y="50"/>
                  </a:cubicBezTo>
                  <a:lnTo>
                    <a:pt x="1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6238624" y="1662450"/>
              <a:ext cx="60725" cy="60725"/>
            </a:xfrm>
            <a:custGeom>
              <a:rect b="b" l="l" r="r" t="t"/>
              <a:pathLst>
                <a:path extrusionOk="0" h="2429" w="2429">
                  <a:moveTo>
                    <a:pt x="1215" y="1"/>
                  </a:moveTo>
                  <a:cubicBezTo>
                    <a:pt x="544" y="1"/>
                    <a:pt x="1" y="543"/>
                    <a:pt x="1" y="1214"/>
                  </a:cubicBezTo>
                  <a:cubicBezTo>
                    <a:pt x="1" y="1886"/>
                    <a:pt x="558" y="2428"/>
                    <a:pt x="1215" y="2428"/>
                  </a:cubicBezTo>
                  <a:cubicBezTo>
                    <a:pt x="1886" y="2428"/>
                    <a:pt x="2429" y="1886"/>
                    <a:pt x="2429" y="1214"/>
                  </a:cubicBezTo>
                  <a:cubicBezTo>
                    <a:pt x="2429" y="543"/>
                    <a:pt x="1886" y="1"/>
                    <a:pt x="1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5935613"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a:off x="-1099239" y="312526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1442270" y="815931"/>
              <a:ext cx="49475" cy="43700"/>
            </a:xfrm>
            <a:custGeom>
              <a:rect b="b" l="l" r="r" t="t"/>
              <a:pathLst>
                <a:path extrusionOk="0" h="1748" w="1979">
                  <a:moveTo>
                    <a:pt x="990" y="0"/>
                  </a:moveTo>
                  <a:cubicBezTo>
                    <a:pt x="727" y="0"/>
                    <a:pt x="466" y="121"/>
                    <a:pt x="293" y="345"/>
                  </a:cubicBezTo>
                  <a:cubicBezTo>
                    <a:pt x="1" y="731"/>
                    <a:pt x="79" y="1273"/>
                    <a:pt x="465" y="1573"/>
                  </a:cubicBezTo>
                  <a:cubicBezTo>
                    <a:pt x="620" y="1691"/>
                    <a:pt x="804" y="1748"/>
                    <a:pt x="987" y="1748"/>
                  </a:cubicBezTo>
                  <a:cubicBezTo>
                    <a:pt x="1251" y="1748"/>
                    <a:pt x="1513" y="1629"/>
                    <a:pt x="1686" y="1402"/>
                  </a:cubicBezTo>
                  <a:cubicBezTo>
                    <a:pt x="1979" y="1016"/>
                    <a:pt x="1900" y="474"/>
                    <a:pt x="1514" y="181"/>
                  </a:cubicBezTo>
                  <a:cubicBezTo>
                    <a:pt x="1357" y="58"/>
                    <a:pt x="1173" y="0"/>
                    <a:pt x="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6207548"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1665648"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a:off x="-1293903" y="639791"/>
              <a:ext cx="136050" cy="124450"/>
            </a:xfrm>
            <a:custGeom>
              <a:rect b="b" l="l" r="r" t="t"/>
              <a:pathLst>
                <a:path extrusionOk="0" h="4978" w="5442">
                  <a:moveTo>
                    <a:pt x="1950" y="1"/>
                  </a:moveTo>
                  <a:cubicBezTo>
                    <a:pt x="1950" y="1"/>
                    <a:pt x="1786" y="1986"/>
                    <a:pt x="1607" y="2229"/>
                  </a:cubicBezTo>
                  <a:cubicBezTo>
                    <a:pt x="1350" y="2571"/>
                    <a:pt x="1" y="2693"/>
                    <a:pt x="1" y="2693"/>
                  </a:cubicBezTo>
                  <a:cubicBezTo>
                    <a:pt x="1" y="2693"/>
                    <a:pt x="1179" y="2750"/>
                    <a:pt x="1600" y="3164"/>
                  </a:cubicBezTo>
                  <a:cubicBezTo>
                    <a:pt x="1857" y="3421"/>
                    <a:pt x="2071" y="4978"/>
                    <a:pt x="2071" y="4978"/>
                  </a:cubicBezTo>
                  <a:cubicBezTo>
                    <a:pt x="2071" y="4978"/>
                    <a:pt x="2178" y="3335"/>
                    <a:pt x="2593" y="3121"/>
                  </a:cubicBezTo>
                  <a:cubicBezTo>
                    <a:pt x="3335" y="2736"/>
                    <a:pt x="5442" y="2700"/>
                    <a:pt x="5442" y="2700"/>
                  </a:cubicBezTo>
                  <a:cubicBezTo>
                    <a:pt x="5442" y="2700"/>
                    <a:pt x="3300" y="2564"/>
                    <a:pt x="2728" y="2371"/>
                  </a:cubicBezTo>
                  <a:cubicBezTo>
                    <a:pt x="2064" y="2129"/>
                    <a:pt x="1950" y="1"/>
                    <a:pt x="1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5951029" y="2982978"/>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5514677" y="2930792"/>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1176139" y="285971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5714557" y="4949301"/>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6145658" y="1514103"/>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6469411" y="2904637"/>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5733657" y="4433376"/>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5902382" y="4364826"/>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6154082" y="1110438"/>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6398657" y="1950117"/>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5555732" y="2870827"/>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7"/>
          <p:cNvSpPr txBox="1"/>
          <p:nvPr>
            <p:ph idx="1" type="body"/>
          </p:nvPr>
        </p:nvSpPr>
        <p:spPr>
          <a:xfrm>
            <a:off x="663025" y="2025250"/>
            <a:ext cx="2808000" cy="246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4" name="Google Shape;314;p7"/>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8"/>
          <p:cNvSpPr/>
          <p:nvPr/>
        </p:nvSpPr>
        <p:spPr>
          <a:xfrm>
            <a:off x="-356343" y="480000"/>
            <a:ext cx="2249495" cy="885344"/>
          </a:xfrm>
          <a:custGeom>
            <a:rect b="b" l="l" r="r" t="t"/>
            <a:pathLst>
              <a:path extrusionOk="0" h="36494" w="92734">
                <a:moveTo>
                  <a:pt x="87029" y="25152"/>
                </a:moveTo>
                <a:cubicBezTo>
                  <a:pt x="85895" y="25152"/>
                  <a:pt x="84827" y="25485"/>
                  <a:pt x="83960" y="26052"/>
                </a:cubicBezTo>
                <a:cubicBezTo>
                  <a:pt x="83360" y="21482"/>
                  <a:pt x="79490" y="17880"/>
                  <a:pt x="74720" y="17880"/>
                </a:cubicBezTo>
                <a:cubicBezTo>
                  <a:pt x="73753" y="17880"/>
                  <a:pt x="72819" y="18047"/>
                  <a:pt x="71952" y="18314"/>
                </a:cubicBezTo>
                <a:cubicBezTo>
                  <a:pt x="72152" y="17513"/>
                  <a:pt x="72285" y="16679"/>
                  <a:pt x="72285" y="15812"/>
                </a:cubicBezTo>
                <a:cubicBezTo>
                  <a:pt x="72285" y="10675"/>
                  <a:pt x="68116" y="6505"/>
                  <a:pt x="62979" y="6505"/>
                </a:cubicBezTo>
                <a:cubicBezTo>
                  <a:pt x="61111" y="6505"/>
                  <a:pt x="59309" y="7072"/>
                  <a:pt x="57842" y="8039"/>
                </a:cubicBezTo>
                <a:cubicBezTo>
                  <a:pt x="55907" y="5704"/>
                  <a:pt x="53038" y="4237"/>
                  <a:pt x="49802" y="4237"/>
                </a:cubicBezTo>
                <a:cubicBezTo>
                  <a:pt x="47801" y="4237"/>
                  <a:pt x="45900" y="4837"/>
                  <a:pt x="44332" y="5805"/>
                </a:cubicBezTo>
                <a:cubicBezTo>
                  <a:pt x="41663" y="2302"/>
                  <a:pt x="37427" y="0"/>
                  <a:pt x="32657" y="0"/>
                </a:cubicBezTo>
                <a:cubicBezTo>
                  <a:pt x="24518" y="0"/>
                  <a:pt x="17980" y="6572"/>
                  <a:pt x="17980" y="14678"/>
                </a:cubicBezTo>
                <a:cubicBezTo>
                  <a:pt x="17980" y="15812"/>
                  <a:pt x="18113" y="16846"/>
                  <a:pt x="18347" y="17880"/>
                </a:cubicBezTo>
                <a:lnTo>
                  <a:pt x="17980" y="17880"/>
                </a:lnTo>
                <a:cubicBezTo>
                  <a:pt x="13210" y="17880"/>
                  <a:pt x="9307" y="21416"/>
                  <a:pt x="8773" y="26052"/>
                </a:cubicBezTo>
                <a:cubicBezTo>
                  <a:pt x="7873" y="25485"/>
                  <a:pt x="6805" y="25152"/>
                  <a:pt x="5671" y="25152"/>
                </a:cubicBezTo>
                <a:cubicBezTo>
                  <a:pt x="2535" y="25152"/>
                  <a:pt x="0" y="27687"/>
                  <a:pt x="0" y="30822"/>
                </a:cubicBezTo>
                <a:cubicBezTo>
                  <a:pt x="0" y="33958"/>
                  <a:pt x="2535" y="36493"/>
                  <a:pt x="5671" y="36493"/>
                </a:cubicBezTo>
                <a:lnTo>
                  <a:pt x="87062" y="36493"/>
                </a:lnTo>
                <a:cubicBezTo>
                  <a:pt x="90198" y="36493"/>
                  <a:pt x="92733" y="33958"/>
                  <a:pt x="92733" y="30822"/>
                </a:cubicBezTo>
                <a:cubicBezTo>
                  <a:pt x="92700" y="27687"/>
                  <a:pt x="90165" y="25152"/>
                  <a:pt x="87029" y="25152"/>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998950" y="627275"/>
            <a:ext cx="7355188" cy="4631845"/>
          </a:xfrm>
          <a:custGeom>
            <a:rect b="b" l="l" r="r" t="t"/>
            <a:pathLst>
              <a:path extrusionOk="0" h="23141" w="36747">
                <a:moveTo>
                  <a:pt x="23204" y="0"/>
                </a:moveTo>
                <a:cubicBezTo>
                  <a:pt x="20851" y="0"/>
                  <a:pt x="18710" y="1314"/>
                  <a:pt x="17606" y="3266"/>
                </a:cubicBezTo>
                <a:cubicBezTo>
                  <a:pt x="16568" y="2228"/>
                  <a:pt x="15033" y="1461"/>
                  <a:pt x="13408" y="1370"/>
                </a:cubicBezTo>
                <a:cubicBezTo>
                  <a:pt x="13273" y="1362"/>
                  <a:pt x="13139" y="1358"/>
                  <a:pt x="13005" y="1358"/>
                </a:cubicBezTo>
                <a:cubicBezTo>
                  <a:pt x="10236" y="1358"/>
                  <a:pt x="7812" y="3118"/>
                  <a:pt x="6908" y="5659"/>
                </a:cubicBezTo>
                <a:cubicBezTo>
                  <a:pt x="6727" y="5614"/>
                  <a:pt x="6547" y="5614"/>
                  <a:pt x="6411" y="5614"/>
                </a:cubicBezTo>
                <a:cubicBezTo>
                  <a:pt x="6330" y="5608"/>
                  <a:pt x="6249" y="5606"/>
                  <a:pt x="6168" y="5606"/>
                </a:cubicBezTo>
                <a:cubicBezTo>
                  <a:pt x="4238" y="5606"/>
                  <a:pt x="2569" y="7140"/>
                  <a:pt x="2439" y="9090"/>
                </a:cubicBezTo>
                <a:cubicBezTo>
                  <a:pt x="2393" y="9586"/>
                  <a:pt x="2484" y="10128"/>
                  <a:pt x="2664" y="10579"/>
                </a:cubicBezTo>
                <a:cubicBezTo>
                  <a:pt x="1265" y="11211"/>
                  <a:pt x="227" y="12701"/>
                  <a:pt x="136" y="14417"/>
                </a:cubicBezTo>
                <a:cubicBezTo>
                  <a:pt x="1" y="16899"/>
                  <a:pt x="1897" y="19021"/>
                  <a:pt x="4425" y="19202"/>
                </a:cubicBezTo>
                <a:cubicBezTo>
                  <a:pt x="4876" y="19202"/>
                  <a:pt x="5328" y="19202"/>
                  <a:pt x="5779" y="19066"/>
                </a:cubicBezTo>
                <a:cubicBezTo>
                  <a:pt x="6682" y="21323"/>
                  <a:pt x="8804" y="23039"/>
                  <a:pt x="11422" y="23129"/>
                </a:cubicBezTo>
                <a:cubicBezTo>
                  <a:pt x="11551" y="23137"/>
                  <a:pt x="11680" y="23140"/>
                  <a:pt x="11808" y="23140"/>
                </a:cubicBezTo>
                <a:cubicBezTo>
                  <a:pt x="13955" y="23140"/>
                  <a:pt x="15874" y="22080"/>
                  <a:pt x="17110" y="20375"/>
                </a:cubicBezTo>
                <a:cubicBezTo>
                  <a:pt x="18238" y="21730"/>
                  <a:pt x="19863" y="22632"/>
                  <a:pt x="21759" y="22768"/>
                </a:cubicBezTo>
                <a:cubicBezTo>
                  <a:pt x="21869" y="22773"/>
                  <a:pt x="21979" y="22776"/>
                  <a:pt x="22088" y="22776"/>
                </a:cubicBezTo>
                <a:cubicBezTo>
                  <a:pt x="24705" y="22776"/>
                  <a:pt x="26992" y="21230"/>
                  <a:pt x="27989" y="18976"/>
                </a:cubicBezTo>
                <a:cubicBezTo>
                  <a:pt x="28576" y="19156"/>
                  <a:pt x="29118" y="19247"/>
                  <a:pt x="29704" y="19292"/>
                </a:cubicBezTo>
                <a:cubicBezTo>
                  <a:pt x="29841" y="19301"/>
                  <a:pt x="29978" y="19305"/>
                  <a:pt x="30113" y="19305"/>
                </a:cubicBezTo>
                <a:cubicBezTo>
                  <a:pt x="33502" y="19305"/>
                  <a:pt x="36347" y="16627"/>
                  <a:pt x="36521" y="13198"/>
                </a:cubicBezTo>
                <a:cubicBezTo>
                  <a:pt x="36747" y="9496"/>
                  <a:pt x="34038" y="6426"/>
                  <a:pt x="30427" y="6291"/>
                </a:cubicBezTo>
                <a:lnTo>
                  <a:pt x="29750" y="6291"/>
                </a:lnTo>
                <a:cubicBezTo>
                  <a:pt x="29659" y="2950"/>
                  <a:pt x="27041" y="197"/>
                  <a:pt x="23655" y="16"/>
                </a:cubicBezTo>
                <a:cubicBezTo>
                  <a:pt x="23504" y="5"/>
                  <a:pt x="23354" y="0"/>
                  <a:pt x="2320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txBox="1"/>
          <p:nvPr>
            <p:ph type="title"/>
          </p:nvPr>
        </p:nvSpPr>
        <p:spPr>
          <a:xfrm flipH="1">
            <a:off x="1330050" y="1481838"/>
            <a:ext cx="6367800" cy="295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9" name="Google Shape;319;p8"/>
          <p:cNvSpPr txBox="1"/>
          <p:nvPr>
            <p:ph idx="1" type="subTitle"/>
          </p:nvPr>
        </p:nvSpPr>
        <p:spPr>
          <a:xfrm>
            <a:off x="2871000" y="4131425"/>
            <a:ext cx="3285900" cy="63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a:solidFill>
                  <a:srgbClr val="FFFFFF"/>
                </a:solidFill>
              </a:defRPr>
            </a:lvl3pPr>
            <a:lvl4pPr lvl="3" rtl="0" algn="ctr">
              <a:lnSpc>
                <a:spcPct val="100000"/>
              </a:lnSpc>
              <a:spcBef>
                <a:spcPts val="0"/>
              </a:spcBef>
              <a:spcAft>
                <a:spcPts val="0"/>
              </a:spcAft>
              <a:buClr>
                <a:srgbClr val="FFFFFF"/>
              </a:buClr>
              <a:buSzPts val="1400"/>
              <a:buNone/>
              <a:defRPr>
                <a:solidFill>
                  <a:srgbClr val="FFFFFF"/>
                </a:solidFill>
              </a:defRPr>
            </a:lvl4pPr>
            <a:lvl5pPr lvl="4" rtl="0" algn="ctr">
              <a:lnSpc>
                <a:spcPct val="100000"/>
              </a:lnSpc>
              <a:spcBef>
                <a:spcPts val="0"/>
              </a:spcBef>
              <a:spcAft>
                <a:spcPts val="0"/>
              </a:spcAft>
              <a:buClr>
                <a:srgbClr val="FFFFFF"/>
              </a:buClr>
              <a:buSzPts val="1400"/>
              <a:buNone/>
              <a:defRPr>
                <a:solidFill>
                  <a:srgbClr val="FFFFFF"/>
                </a:solidFill>
              </a:defRPr>
            </a:lvl5pPr>
            <a:lvl6pPr lvl="5" rtl="0" algn="ctr">
              <a:lnSpc>
                <a:spcPct val="100000"/>
              </a:lnSpc>
              <a:spcBef>
                <a:spcPts val="0"/>
              </a:spcBef>
              <a:spcAft>
                <a:spcPts val="0"/>
              </a:spcAft>
              <a:buClr>
                <a:srgbClr val="FFFFFF"/>
              </a:buClr>
              <a:buSzPts val="1400"/>
              <a:buNone/>
              <a:defRPr>
                <a:solidFill>
                  <a:srgbClr val="FFFFFF"/>
                </a:solidFill>
              </a:defRPr>
            </a:lvl6pPr>
            <a:lvl7pPr lvl="6" rtl="0" algn="ctr">
              <a:lnSpc>
                <a:spcPct val="100000"/>
              </a:lnSpc>
              <a:spcBef>
                <a:spcPts val="0"/>
              </a:spcBef>
              <a:spcAft>
                <a:spcPts val="0"/>
              </a:spcAft>
              <a:buClr>
                <a:srgbClr val="FFFFFF"/>
              </a:buClr>
              <a:buSzPts val="1400"/>
              <a:buNone/>
              <a:defRPr>
                <a:solidFill>
                  <a:srgbClr val="FFFFFF"/>
                </a:solidFill>
              </a:defRPr>
            </a:lvl7pPr>
            <a:lvl8pPr lvl="7" rtl="0" algn="ctr">
              <a:lnSpc>
                <a:spcPct val="100000"/>
              </a:lnSpc>
              <a:spcBef>
                <a:spcPts val="0"/>
              </a:spcBef>
              <a:spcAft>
                <a:spcPts val="0"/>
              </a:spcAft>
              <a:buClr>
                <a:srgbClr val="FFFFFF"/>
              </a:buClr>
              <a:buSzPts val="1400"/>
              <a:buNone/>
              <a:defRPr>
                <a:solidFill>
                  <a:srgbClr val="FFFFFF"/>
                </a:solidFill>
              </a:defRPr>
            </a:lvl8pPr>
            <a:lvl9pPr lvl="8" rtl="0" algn="ctr">
              <a:lnSpc>
                <a:spcPct val="100000"/>
              </a:lnSpc>
              <a:spcBef>
                <a:spcPts val="0"/>
              </a:spcBef>
              <a:spcAft>
                <a:spcPts val="0"/>
              </a:spcAft>
              <a:buClr>
                <a:srgbClr val="FFFFFF"/>
              </a:buClr>
              <a:buSzPts val="1400"/>
              <a:buNone/>
              <a:defRPr>
                <a:solidFill>
                  <a:srgbClr val="FFFFFF"/>
                </a:solidFill>
              </a:defRPr>
            </a:lvl9pPr>
          </a:lstStyle>
          <a:p/>
        </p:txBody>
      </p:sp>
      <p:grpSp>
        <p:nvGrpSpPr>
          <p:cNvPr id="320" name="Google Shape;320;p8"/>
          <p:cNvGrpSpPr/>
          <p:nvPr/>
        </p:nvGrpSpPr>
        <p:grpSpPr>
          <a:xfrm>
            <a:off x="2509475" y="278750"/>
            <a:ext cx="6427775" cy="3307475"/>
            <a:chOff x="89875" y="1135100"/>
            <a:chExt cx="6427775" cy="3307475"/>
          </a:xfrm>
        </p:grpSpPr>
        <p:sp>
          <p:nvSpPr>
            <p:cNvPr id="321" name="Google Shape;321;p8"/>
            <p:cNvSpPr/>
            <p:nvPr/>
          </p:nvSpPr>
          <p:spPr>
            <a:xfrm>
              <a:off x="6216950"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166775" y="183337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6418550"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5494700" y="3406175"/>
              <a:ext cx="10925" cy="9650"/>
            </a:xfrm>
            <a:custGeom>
              <a:rect b="b" l="l" r="r" t="t"/>
              <a:pathLst>
                <a:path extrusionOk="0" h="386" w="437">
                  <a:moveTo>
                    <a:pt x="226" y="0"/>
                  </a:moveTo>
                  <a:cubicBezTo>
                    <a:pt x="159" y="0"/>
                    <a:pt x="91" y="32"/>
                    <a:pt x="58" y="89"/>
                  </a:cubicBezTo>
                  <a:cubicBezTo>
                    <a:pt x="1" y="182"/>
                    <a:pt x="29" y="303"/>
                    <a:pt x="115" y="361"/>
                  </a:cubicBezTo>
                  <a:cubicBezTo>
                    <a:pt x="146" y="377"/>
                    <a:pt x="180" y="385"/>
                    <a:pt x="214" y="385"/>
                  </a:cubicBezTo>
                  <a:cubicBezTo>
                    <a:pt x="281" y="385"/>
                    <a:pt x="348" y="353"/>
                    <a:pt x="386" y="296"/>
                  </a:cubicBezTo>
                  <a:cubicBezTo>
                    <a:pt x="436" y="203"/>
                    <a:pt x="415" y="82"/>
                    <a:pt x="322" y="25"/>
                  </a:cubicBezTo>
                  <a:cubicBezTo>
                    <a:pt x="293" y="8"/>
                    <a:pt x="260" y="0"/>
                    <a:pt x="22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5761600" y="3427225"/>
              <a:ext cx="18400" cy="15975"/>
            </a:xfrm>
            <a:custGeom>
              <a:rect b="b" l="l" r="r" t="t"/>
              <a:pathLst>
                <a:path extrusionOk="0" h="639" w="736">
                  <a:moveTo>
                    <a:pt x="366" y="0"/>
                  </a:moveTo>
                  <a:cubicBezTo>
                    <a:pt x="264" y="0"/>
                    <a:pt x="164" y="52"/>
                    <a:pt x="100" y="147"/>
                  </a:cubicBezTo>
                  <a:cubicBezTo>
                    <a:pt x="0" y="290"/>
                    <a:pt x="43" y="490"/>
                    <a:pt x="200" y="590"/>
                  </a:cubicBezTo>
                  <a:cubicBezTo>
                    <a:pt x="251" y="623"/>
                    <a:pt x="308" y="639"/>
                    <a:pt x="365" y="639"/>
                  </a:cubicBezTo>
                  <a:cubicBezTo>
                    <a:pt x="468" y="639"/>
                    <a:pt x="571" y="586"/>
                    <a:pt x="636" y="490"/>
                  </a:cubicBezTo>
                  <a:cubicBezTo>
                    <a:pt x="736" y="347"/>
                    <a:pt x="679" y="147"/>
                    <a:pt x="536" y="54"/>
                  </a:cubicBezTo>
                  <a:cubicBezTo>
                    <a:pt x="483" y="17"/>
                    <a:pt x="424" y="0"/>
                    <a:pt x="36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5677500" y="3231200"/>
              <a:ext cx="18250" cy="15850"/>
            </a:xfrm>
            <a:custGeom>
              <a:rect b="b" l="l" r="r" t="t"/>
              <a:pathLst>
                <a:path extrusionOk="0" h="634" w="730">
                  <a:moveTo>
                    <a:pt x="366" y="1"/>
                  </a:moveTo>
                  <a:cubicBezTo>
                    <a:pt x="263" y="1"/>
                    <a:pt x="160" y="54"/>
                    <a:pt x="101" y="154"/>
                  </a:cubicBezTo>
                  <a:cubicBezTo>
                    <a:pt x="1" y="297"/>
                    <a:pt x="44" y="490"/>
                    <a:pt x="194" y="590"/>
                  </a:cubicBezTo>
                  <a:cubicBezTo>
                    <a:pt x="248" y="620"/>
                    <a:pt x="307" y="634"/>
                    <a:pt x="364" y="634"/>
                  </a:cubicBezTo>
                  <a:cubicBezTo>
                    <a:pt x="472" y="634"/>
                    <a:pt x="576" y="583"/>
                    <a:pt x="636" y="490"/>
                  </a:cubicBezTo>
                  <a:cubicBezTo>
                    <a:pt x="729" y="347"/>
                    <a:pt x="686" y="154"/>
                    <a:pt x="536" y="54"/>
                  </a:cubicBezTo>
                  <a:cubicBezTo>
                    <a:pt x="485" y="18"/>
                    <a:pt x="425" y="1"/>
                    <a:pt x="36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5513800" y="3305875"/>
              <a:ext cx="28775" cy="25200"/>
            </a:xfrm>
            <a:custGeom>
              <a:rect b="b" l="l" r="r" t="t"/>
              <a:pathLst>
                <a:path extrusionOk="0" h="1008" w="1151">
                  <a:moveTo>
                    <a:pt x="578" y="0"/>
                  </a:moveTo>
                  <a:cubicBezTo>
                    <a:pt x="409" y="0"/>
                    <a:pt x="246" y="84"/>
                    <a:pt x="144" y="238"/>
                  </a:cubicBezTo>
                  <a:cubicBezTo>
                    <a:pt x="1" y="481"/>
                    <a:pt x="79" y="781"/>
                    <a:pt x="308" y="931"/>
                  </a:cubicBezTo>
                  <a:cubicBezTo>
                    <a:pt x="390" y="982"/>
                    <a:pt x="486" y="1008"/>
                    <a:pt x="582" y="1008"/>
                  </a:cubicBezTo>
                  <a:cubicBezTo>
                    <a:pt x="750" y="1008"/>
                    <a:pt x="916" y="929"/>
                    <a:pt x="1008" y="774"/>
                  </a:cubicBezTo>
                  <a:cubicBezTo>
                    <a:pt x="1150" y="531"/>
                    <a:pt x="1072" y="231"/>
                    <a:pt x="843" y="74"/>
                  </a:cubicBezTo>
                  <a:cubicBezTo>
                    <a:pt x="759" y="24"/>
                    <a:pt x="668" y="0"/>
                    <a:pt x="57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5127650" y="3521950"/>
              <a:ext cx="21275" cy="18675"/>
            </a:xfrm>
            <a:custGeom>
              <a:rect b="b" l="l" r="r" t="t"/>
              <a:pathLst>
                <a:path extrusionOk="0" h="747" w="851">
                  <a:moveTo>
                    <a:pt x="421" y="1"/>
                  </a:moveTo>
                  <a:cubicBezTo>
                    <a:pt x="297" y="1"/>
                    <a:pt x="177" y="61"/>
                    <a:pt x="108" y="171"/>
                  </a:cubicBezTo>
                  <a:cubicBezTo>
                    <a:pt x="1" y="350"/>
                    <a:pt x="51" y="585"/>
                    <a:pt x="222" y="692"/>
                  </a:cubicBezTo>
                  <a:cubicBezTo>
                    <a:pt x="281" y="729"/>
                    <a:pt x="347" y="747"/>
                    <a:pt x="413" y="747"/>
                  </a:cubicBezTo>
                  <a:cubicBezTo>
                    <a:pt x="538" y="747"/>
                    <a:pt x="664" y="683"/>
                    <a:pt x="744" y="571"/>
                  </a:cubicBezTo>
                  <a:cubicBezTo>
                    <a:pt x="851" y="393"/>
                    <a:pt x="794" y="164"/>
                    <a:pt x="622" y="57"/>
                  </a:cubicBezTo>
                  <a:cubicBezTo>
                    <a:pt x="559" y="19"/>
                    <a:pt x="489" y="1"/>
                    <a:pt x="42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5303675" y="3289650"/>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89875" y="156782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4954500" y="2617550"/>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4737600" y="3217125"/>
              <a:ext cx="28575" cy="25150"/>
            </a:xfrm>
            <a:custGeom>
              <a:rect b="b" l="l" r="r" t="t"/>
              <a:pathLst>
                <a:path extrusionOk="0" h="1006" w="1143">
                  <a:moveTo>
                    <a:pt x="572" y="1"/>
                  </a:moveTo>
                  <a:cubicBezTo>
                    <a:pt x="406" y="1"/>
                    <a:pt x="245" y="80"/>
                    <a:pt x="150" y="225"/>
                  </a:cubicBezTo>
                  <a:cubicBezTo>
                    <a:pt x="0" y="460"/>
                    <a:pt x="64" y="767"/>
                    <a:pt x="293" y="925"/>
                  </a:cubicBezTo>
                  <a:cubicBezTo>
                    <a:pt x="376" y="979"/>
                    <a:pt x="471" y="1006"/>
                    <a:pt x="566" y="1006"/>
                  </a:cubicBezTo>
                  <a:cubicBezTo>
                    <a:pt x="730" y="1006"/>
                    <a:pt x="893" y="927"/>
                    <a:pt x="993" y="782"/>
                  </a:cubicBezTo>
                  <a:cubicBezTo>
                    <a:pt x="1143" y="546"/>
                    <a:pt x="1078" y="232"/>
                    <a:pt x="850" y="82"/>
                  </a:cubicBezTo>
                  <a:cubicBezTo>
                    <a:pt x="764" y="27"/>
                    <a:pt x="667" y="1"/>
                    <a:pt x="5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4932000" y="3253900"/>
              <a:ext cx="20550" cy="18250"/>
            </a:xfrm>
            <a:custGeom>
              <a:rect b="b" l="l" r="r" t="t"/>
              <a:pathLst>
                <a:path extrusionOk="0" h="730" w="822">
                  <a:moveTo>
                    <a:pt x="399" y="1"/>
                  </a:moveTo>
                  <a:cubicBezTo>
                    <a:pt x="283" y="1"/>
                    <a:pt x="170" y="60"/>
                    <a:pt x="108" y="168"/>
                  </a:cubicBezTo>
                  <a:cubicBezTo>
                    <a:pt x="1" y="332"/>
                    <a:pt x="43" y="560"/>
                    <a:pt x="200" y="660"/>
                  </a:cubicBezTo>
                  <a:cubicBezTo>
                    <a:pt x="267" y="707"/>
                    <a:pt x="340" y="730"/>
                    <a:pt x="412" y="730"/>
                  </a:cubicBezTo>
                  <a:cubicBezTo>
                    <a:pt x="526" y="730"/>
                    <a:pt x="635" y="673"/>
                    <a:pt x="700" y="567"/>
                  </a:cubicBezTo>
                  <a:cubicBezTo>
                    <a:pt x="822" y="396"/>
                    <a:pt x="772" y="175"/>
                    <a:pt x="600" y="68"/>
                  </a:cubicBezTo>
                  <a:cubicBezTo>
                    <a:pt x="539" y="22"/>
                    <a:pt x="468" y="1"/>
                    <a:pt x="39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4922725" y="3445000"/>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8"/>
          <p:cNvSpPr/>
          <p:nvPr/>
        </p:nvSpPr>
        <p:spPr>
          <a:xfrm>
            <a:off x="7031525" y="1213425"/>
            <a:ext cx="559600" cy="363300"/>
          </a:xfrm>
          <a:custGeom>
            <a:rect b="b" l="l" r="r" t="t"/>
            <a:pathLst>
              <a:path extrusionOk="0" h="14532" w="22384">
                <a:moveTo>
                  <a:pt x="7655" y="1"/>
                </a:moveTo>
                <a:cubicBezTo>
                  <a:pt x="4636" y="1"/>
                  <a:pt x="1" y="2590"/>
                  <a:pt x="1" y="2590"/>
                </a:cubicBezTo>
                <a:cubicBezTo>
                  <a:pt x="1" y="2590"/>
                  <a:pt x="2481" y="2012"/>
                  <a:pt x="4514" y="2012"/>
                </a:cubicBezTo>
                <a:cubicBezTo>
                  <a:pt x="5757" y="2012"/>
                  <a:pt x="6832" y="2228"/>
                  <a:pt x="7073" y="2923"/>
                </a:cubicBezTo>
                <a:cubicBezTo>
                  <a:pt x="7806" y="5192"/>
                  <a:pt x="8574" y="7193"/>
                  <a:pt x="9474" y="8094"/>
                </a:cubicBezTo>
                <a:cubicBezTo>
                  <a:pt x="8273" y="9328"/>
                  <a:pt x="6972" y="9928"/>
                  <a:pt x="8173" y="10229"/>
                </a:cubicBezTo>
                <a:cubicBezTo>
                  <a:pt x="8660" y="10350"/>
                  <a:pt x="9164" y="10450"/>
                  <a:pt x="9710" y="10450"/>
                </a:cubicBezTo>
                <a:cubicBezTo>
                  <a:pt x="10512" y="10450"/>
                  <a:pt x="11406" y="10236"/>
                  <a:pt x="12476" y="9562"/>
                </a:cubicBezTo>
                <a:cubicBezTo>
                  <a:pt x="12680" y="9585"/>
                  <a:pt x="12886" y="9595"/>
                  <a:pt x="13093" y="9595"/>
                </a:cubicBezTo>
                <a:cubicBezTo>
                  <a:pt x="14637" y="9595"/>
                  <a:pt x="16257" y="9034"/>
                  <a:pt x="17602" y="9034"/>
                </a:cubicBezTo>
                <a:cubicBezTo>
                  <a:pt x="18176" y="9034"/>
                  <a:pt x="18701" y="9136"/>
                  <a:pt x="19148" y="9428"/>
                </a:cubicBezTo>
                <a:cubicBezTo>
                  <a:pt x="22017" y="11396"/>
                  <a:pt x="20716" y="14532"/>
                  <a:pt x="20716" y="14532"/>
                </a:cubicBezTo>
                <a:cubicBezTo>
                  <a:pt x="20716" y="14532"/>
                  <a:pt x="22383" y="12364"/>
                  <a:pt x="22317" y="10596"/>
                </a:cubicBezTo>
                <a:cubicBezTo>
                  <a:pt x="22283" y="8861"/>
                  <a:pt x="20682" y="6726"/>
                  <a:pt x="19348" y="6059"/>
                </a:cubicBezTo>
                <a:cubicBezTo>
                  <a:pt x="19193" y="5982"/>
                  <a:pt x="18999" y="5948"/>
                  <a:pt x="18778" y="5948"/>
                </a:cubicBezTo>
                <a:cubicBezTo>
                  <a:pt x="17568" y="5948"/>
                  <a:pt x="15513" y="6945"/>
                  <a:pt x="14244" y="7227"/>
                </a:cubicBezTo>
                <a:cubicBezTo>
                  <a:pt x="15178" y="6092"/>
                  <a:pt x="14678" y="5258"/>
                  <a:pt x="13744" y="5258"/>
                </a:cubicBezTo>
                <a:cubicBezTo>
                  <a:pt x="13277" y="5258"/>
                  <a:pt x="12843" y="5559"/>
                  <a:pt x="12510" y="5859"/>
                </a:cubicBezTo>
                <a:cubicBezTo>
                  <a:pt x="11843" y="3924"/>
                  <a:pt x="10842" y="822"/>
                  <a:pt x="8774" y="155"/>
                </a:cubicBezTo>
                <a:cubicBezTo>
                  <a:pt x="8440" y="48"/>
                  <a:pt x="8062" y="1"/>
                  <a:pt x="7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1125950" y="2232800"/>
            <a:ext cx="306075" cy="130150"/>
          </a:xfrm>
          <a:custGeom>
            <a:rect b="b" l="l" r="r" t="t"/>
            <a:pathLst>
              <a:path extrusionOk="0" h="5206" w="12243">
                <a:moveTo>
                  <a:pt x="8548" y="0"/>
                </a:moveTo>
                <a:cubicBezTo>
                  <a:pt x="8331" y="0"/>
                  <a:pt x="8123" y="50"/>
                  <a:pt x="7906" y="134"/>
                </a:cubicBezTo>
                <a:cubicBezTo>
                  <a:pt x="7662" y="228"/>
                  <a:pt x="7502" y="269"/>
                  <a:pt x="7308" y="269"/>
                </a:cubicBezTo>
                <a:cubicBezTo>
                  <a:pt x="7157" y="269"/>
                  <a:pt x="6986" y="244"/>
                  <a:pt x="6738" y="200"/>
                </a:cubicBezTo>
                <a:cubicBezTo>
                  <a:pt x="6705" y="196"/>
                  <a:pt x="6672" y="194"/>
                  <a:pt x="6639" y="194"/>
                </a:cubicBezTo>
                <a:cubicBezTo>
                  <a:pt x="6144" y="194"/>
                  <a:pt x="5704" y="634"/>
                  <a:pt x="5704" y="634"/>
                </a:cubicBezTo>
                <a:cubicBezTo>
                  <a:pt x="5704" y="634"/>
                  <a:pt x="4970" y="601"/>
                  <a:pt x="4470" y="500"/>
                </a:cubicBezTo>
                <a:cubicBezTo>
                  <a:pt x="4182" y="418"/>
                  <a:pt x="3844" y="260"/>
                  <a:pt x="3564" y="260"/>
                </a:cubicBezTo>
                <a:cubicBezTo>
                  <a:pt x="3390" y="260"/>
                  <a:pt x="3238" y="321"/>
                  <a:pt x="3136" y="500"/>
                </a:cubicBezTo>
                <a:cubicBezTo>
                  <a:pt x="2802" y="934"/>
                  <a:pt x="1968" y="1001"/>
                  <a:pt x="2202" y="1101"/>
                </a:cubicBezTo>
                <a:cubicBezTo>
                  <a:pt x="2400" y="1150"/>
                  <a:pt x="2875" y="1237"/>
                  <a:pt x="3270" y="1237"/>
                </a:cubicBezTo>
                <a:cubicBezTo>
                  <a:pt x="3407" y="1237"/>
                  <a:pt x="3533" y="1227"/>
                  <a:pt x="3636" y="1201"/>
                </a:cubicBezTo>
                <a:cubicBezTo>
                  <a:pt x="3697" y="1190"/>
                  <a:pt x="3773" y="1185"/>
                  <a:pt x="3858" y="1185"/>
                </a:cubicBezTo>
                <a:cubicBezTo>
                  <a:pt x="4278" y="1185"/>
                  <a:pt x="4904" y="1301"/>
                  <a:pt x="4904" y="1301"/>
                </a:cubicBezTo>
                <a:cubicBezTo>
                  <a:pt x="3369" y="1768"/>
                  <a:pt x="2335" y="3002"/>
                  <a:pt x="1635" y="3803"/>
                </a:cubicBezTo>
                <a:cubicBezTo>
                  <a:pt x="968" y="4570"/>
                  <a:pt x="0" y="5204"/>
                  <a:pt x="0" y="5204"/>
                </a:cubicBezTo>
                <a:cubicBezTo>
                  <a:pt x="24" y="5205"/>
                  <a:pt x="48" y="5206"/>
                  <a:pt x="73" y="5206"/>
                </a:cubicBezTo>
                <a:cubicBezTo>
                  <a:pt x="1400" y="5206"/>
                  <a:pt x="4048" y="3466"/>
                  <a:pt x="4670" y="3269"/>
                </a:cubicBezTo>
                <a:cubicBezTo>
                  <a:pt x="5304" y="3002"/>
                  <a:pt x="6505" y="2469"/>
                  <a:pt x="6505" y="2469"/>
                </a:cubicBezTo>
                <a:cubicBezTo>
                  <a:pt x="6505" y="2469"/>
                  <a:pt x="7322" y="2583"/>
                  <a:pt x="8053" y="2583"/>
                </a:cubicBezTo>
                <a:cubicBezTo>
                  <a:pt x="8366" y="2583"/>
                  <a:pt x="8663" y="2562"/>
                  <a:pt x="8873" y="2502"/>
                </a:cubicBezTo>
                <a:cubicBezTo>
                  <a:pt x="9178" y="2395"/>
                  <a:pt x="9406" y="2372"/>
                  <a:pt x="9631" y="2372"/>
                </a:cubicBezTo>
                <a:cubicBezTo>
                  <a:pt x="9803" y="2372"/>
                  <a:pt x="9973" y="2386"/>
                  <a:pt x="10173" y="2386"/>
                </a:cubicBezTo>
                <a:cubicBezTo>
                  <a:pt x="10285" y="2386"/>
                  <a:pt x="10405" y="2381"/>
                  <a:pt x="10541" y="2368"/>
                </a:cubicBezTo>
                <a:cubicBezTo>
                  <a:pt x="11242" y="2335"/>
                  <a:pt x="11875" y="1468"/>
                  <a:pt x="11875" y="1468"/>
                </a:cubicBezTo>
                <a:lnTo>
                  <a:pt x="11875" y="1468"/>
                </a:lnTo>
                <a:cubicBezTo>
                  <a:pt x="11822" y="1486"/>
                  <a:pt x="11751" y="1493"/>
                  <a:pt x="11668" y="1493"/>
                </a:cubicBezTo>
                <a:cubicBezTo>
                  <a:pt x="11126" y="1493"/>
                  <a:pt x="10074" y="1168"/>
                  <a:pt x="10074" y="1168"/>
                </a:cubicBezTo>
                <a:lnTo>
                  <a:pt x="10074" y="1168"/>
                </a:lnTo>
                <a:cubicBezTo>
                  <a:pt x="10156" y="1176"/>
                  <a:pt x="10236" y="1180"/>
                  <a:pt x="10315" y="1180"/>
                </a:cubicBezTo>
                <a:cubicBezTo>
                  <a:pt x="11454" y="1180"/>
                  <a:pt x="12242" y="334"/>
                  <a:pt x="12242" y="334"/>
                </a:cubicBezTo>
                <a:lnTo>
                  <a:pt x="12242" y="334"/>
                </a:lnTo>
                <a:cubicBezTo>
                  <a:pt x="11976" y="496"/>
                  <a:pt x="11592" y="558"/>
                  <a:pt x="11184" y="558"/>
                </a:cubicBezTo>
                <a:cubicBezTo>
                  <a:pt x="10418" y="558"/>
                  <a:pt x="9567" y="341"/>
                  <a:pt x="9240" y="167"/>
                </a:cubicBezTo>
                <a:cubicBezTo>
                  <a:pt x="8990" y="50"/>
                  <a:pt x="8765" y="0"/>
                  <a:pt x="8548" y="0"/>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846550" y="2502175"/>
            <a:ext cx="279400" cy="120925"/>
          </a:xfrm>
          <a:custGeom>
            <a:rect b="b" l="l" r="r" t="t"/>
            <a:pathLst>
              <a:path extrusionOk="0" h="4837" w="11176">
                <a:moveTo>
                  <a:pt x="5438" y="0"/>
                </a:moveTo>
                <a:cubicBezTo>
                  <a:pt x="5104" y="0"/>
                  <a:pt x="4904" y="400"/>
                  <a:pt x="5238" y="1001"/>
                </a:cubicBezTo>
                <a:cubicBezTo>
                  <a:pt x="5338" y="1201"/>
                  <a:pt x="5438" y="1368"/>
                  <a:pt x="5571" y="1568"/>
                </a:cubicBezTo>
                <a:cubicBezTo>
                  <a:pt x="5271" y="1534"/>
                  <a:pt x="4938" y="1434"/>
                  <a:pt x="4571" y="1301"/>
                </a:cubicBezTo>
                <a:cubicBezTo>
                  <a:pt x="4182" y="1190"/>
                  <a:pt x="3794" y="1010"/>
                  <a:pt x="3348" y="1010"/>
                </a:cubicBezTo>
                <a:cubicBezTo>
                  <a:pt x="3258" y="1010"/>
                  <a:pt x="3165" y="1017"/>
                  <a:pt x="3070" y="1034"/>
                </a:cubicBezTo>
                <a:cubicBezTo>
                  <a:pt x="1402" y="1234"/>
                  <a:pt x="1" y="4837"/>
                  <a:pt x="1" y="4837"/>
                </a:cubicBezTo>
                <a:cubicBezTo>
                  <a:pt x="741" y="4837"/>
                  <a:pt x="2629" y="2727"/>
                  <a:pt x="3480" y="2727"/>
                </a:cubicBezTo>
                <a:cubicBezTo>
                  <a:pt x="3512" y="2727"/>
                  <a:pt x="3542" y="2729"/>
                  <a:pt x="3570" y="2735"/>
                </a:cubicBezTo>
                <a:cubicBezTo>
                  <a:pt x="4637" y="3036"/>
                  <a:pt x="5305" y="3236"/>
                  <a:pt x="5805" y="3269"/>
                </a:cubicBezTo>
                <a:cubicBezTo>
                  <a:pt x="5705" y="3503"/>
                  <a:pt x="5638" y="3603"/>
                  <a:pt x="5571" y="3703"/>
                </a:cubicBezTo>
                <a:cubicBezTo>
                  <a:pt x="5780" y="3869"/>
                  <a:pt x="6028" y="3955"/>
                  <a:pt x="6289" y="3955"/>
                </a:cubicBezTo>
                <a:cubicBezTo>
                  <a:pt x="6654" y="3955"/>
                  <a:pt x="7042" y="3786"/>
                  <a:pt x="7373" y="3436"/>
                </a:cubicBezTo>
                <a:cubicBezTo>
                  <a:pt x="7373" y="3436"/>
                  <a:pt x="7239" y="3302"/>
                  <a:pt x="7006" y="3102"/>
                </a:cubicBezTo>
                <a:cubicBezTo>
                  <a:pt x="7339" y="2969"/>
                  <a:pt x="7673" y="2769"/>
                  <a:pt x="8173" y="2435"/>
                </a:cubicBezTo>
                <a:cubicBezTo>
                  <a:pt x="8352" y="2318"/>
                  <a:pt x="8567" y="2271"/>
                  <a:pt x="8798" y="2271"/>
                </a:cubicBezTo>
                <a:cubicBezTo>
                  <a:pt x="9822" y="2271"/>
                  <a:pt x="11175" y="3202"/>
                  <a:pt x="11175" y="3202"/>
                </a:cubicBezTo>
                <a:cubicBezTo>
                  <a:pt x="10739" y="2329"/>
                  <a:pt x="9490" y="796"/>
                  <a:pt x="8491" y="796"/>
                </a:cubicBezTo>
                <a:cubicBezTo>
                  <a:pt x="8346" y="796"/>
                  <a:pt x="8205" y="828"/>
                  <a:pt x="8073" y="901"/>
                </a:cubicBezTo>
                <a:cubicBezTo>
                  <a:pt x="7439" y="1234"/>
                  <a:pt x="6972" y="1534"/>
                  <a:pt x="6305" y="1601"/>
                </a:cubicBezTo>
                <a:cubicBezTo>
                  <a:pt x="6172" y="867"/>
                  <a:pt x="6072" y="0"/>
                  <a:pt x="5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7885600" y="703475"/>
            <a:ext cx="679101" cy="631479"/>
          </a:xfrm>
          <a:custGeom>
            <a:rect b="b" l="l" r="r" t="t"/>
            <a:pathLst>
              <a:path extrusionOk="0" h="17371" w="18681">
                <a:moveTo>
                  <a:pt x="8946" y="0"/>
                </a:moveTo>
                <a:cubicBezTo>
                  <a:pt x="8395" y="0"/>
                  <a:pt x="7854" y="106"/>
                  <a:pt x="7339" y="358"/>
                </a:cubicBezTo>
                <a:cubicBezTo>
                  <a:pt x="4904" y="1492"/>
                  <a:pt x="1" y="6796"/>
                  <a:pt x="1" y="6796"/>
                </a:cubicBezTo>
                <a:cubicBezTo>
                  <a:pt x="1" y="6796"/>
                  <a:pt x="4904" y="2727"/>
                  <a:pt x="6739" y="2026"/>
                </a:cubicBezTo>
                <a:cubicBezTo>
                  <a:pt x="7119" y="1884"/>
                  <a:pt x="7503" y="1821"/>
                  <a:pt x="7889" y="1821"/>
                </a:cubicBezTo>
                <a:cubicBezTo>
                  <a:pt x="8590" y="1821"/>
                  <a:pt x="9299" y="2025"/>
                  <a:pt x="10008" y="2326"/>
                </a:cubicBezTo>
                <a:cubicBezTo>
                  <a:pt x="9808" y="2493"/>
                  <a:pt x="9574" y="2727"/>
                  <a:pt x="9341" y="3160"/>
                </a:cubicBezTo>
                <a:cubicBezTo>
                  <a:pt x="8674" y="4228"/>
                  <a:pt x="8874" y="5829"/>
                  <a:pt x="9041" y="5962"/>
                </a:cubicBezTo>
                <a:cubicBezTo>
                  <a:pt x="9046" y="5966"/>
                  <a:pt x="9052" y="5968"/>
                  <a:pt x="9058" y="5968"/>
                </a:cubicBezTo>
                <a:cubicBezTo>
                  <a:pt x="9200" y="5968"/>
                  <a:pt x="9510" y="4881"/>
                  <a:pt x="10342" y="4561"/>
                </a:cubicBezTo>
                <a:cubicBezTo>
                  <a:pt x="10709" y="4394"/>
                  <a:pt x="11843" y="4328"/>
                  <a:pt x="12743" y="4161"/>
                </a:cubicBezTo>
                <a:cubicBezTo>
                  <a:pt x="14711" y="5695"/>
                  <a:pt x="16546" y="7196"/>
                  <a:pt x="17046" y="8364"/>
                </a:cubicBezTo>
                <a:cubicBezTo>
                  <a:pt x="17580" y="9631"/>
                  <a:pt x="17513" y="17370"/>
                  <a:pt x="17513" y="17370"/>
                </a:cubicBezTo>
                <a:cubicBezTo>
                  <a:pt x="18014" y="16536"/>
                  <a:pt x="18681" y="8497"/>
                  <a:pt x="18681" y="7497"/>
                </a:cubicBezTo>
                <a:cubicBezTo>
                  <a:pt x="18681" y="6062"/>
                  <a:pt x="16780" y="4061"/>
                  <a:pt x="14878" y="2693"/>
                </a:cubicBezTo>
                <a:cubicBezTo>
                  <a:pt x="14945" y="2493"/>
                  <a:pt x="15045" y="2326"/>
                  <a:pt x="15112" y="2226"/>
                </a:cubicBezTo>
                <a:cubicBezTo>
                  <a:pt x="15412" y="1959"/>
                  <a:pt x="15912" y="1893"/>
                  <a:pt x="15979" y="1526"/>
                </a:cubicBezTo>
                <a:cubicBezTo>
                  <a:pt x="16009" y="1199"/>
                  <a:pt x="15270" y="421"/>
                  <a:pt x="14401" y="421"/>
                </a:cubicBezTo>
                <a:cubicBezTo>
                  <a:pt x="14295" y="421"/>
                  <a:pt x="14186" y="433"/>
                  <a:pt x="14078" y="458"/>
                </a:cubicBezTo>
                <a:cubicBezTo>
                  <a:pt x="13277" y="625"/>
                  <a:pt x="13410" y="792"/>
                  <a:pt x="12677" y="1192"/>
                </a:cubicBezTo>
                <a:cubicBezTo>
                  <a:pt x="11536" y="564"/>
                  <a:pt x="10217" y="0"/>
                  <a:pt x="8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802125" y="4390225"/>
            <a:ext cx="124150" cy="124175"/>
          </a:xfrm>
          <a:custGeom>
            <a:rect b="b" l="l" r="r" t="t"/>
            <a:pathLst>
              <a:path extrusionOk="0" h="4967" w="4966">
                <a:moveTo>
                  <a:pt x="2483" y="1"/>
                </a:moveTo>
                <a:cubicBezTo>
                  <a:pt x="1129" y="1"/>
                  <a:pt x="0" y="1130"/>
                  <a:pt x="0" y="2484"/>
                </a:cubicBezTo>
                <a:cubicBezTo>
                  <a:pt x="0" y="3838"/>
                  <a:pt x="1129" y="4967"/>
                  <a:pt x="2483" y="4967"/>
                </a:cubicBezTo>
                <a:cubicBezTo>
                  <a:pt x="3837" y="4967"/>
                  <a:pt x="4966" y="3838"/>
                  <a:pt x="4966" y="2484"/>
                </a:cubicBezTo>
                <a:cubicBezTo>
                  <a:pt x="4966" y="1130"/>
                  <a:pt x="3837" y="1"/>
                  <a:pt x="248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8621025" y="3791675"/>
            <a:ext cx="124150" cy="124175"/>
          </a:xfrm>
          <a:custGeom>
            <a:rect b="b" l="l" r="r" t="t"/>
            <a:pathLst>
              <a:path extrusionOk="0" h="4967" w="4966">
                <a:moveTo>
                  <a:pt x="2483" y="1"/>
                </a:moveTo>
                <a:cubicBezTo>
                  <a:pt x="1129" y="1"/>
                  <a:pt x="0" y="1130"/>
                  <a:pt x="0" y="2484"/>
                </a:cubicBezTo>
                <a:cubicBezTo>
                  <a:pt x="0" y="3838"/>
                  <a:pt x="1129" y="4967"/>
                  <a:pt x="2483" y="4967"/>
                </a:cubicBezTo>
                <a:cubicBezTo>
                  <a:pt x="3837" y="4967"/>
                  <a:pt x="4966" y="3838"/>
                  <a:pt x="4966" y="2484"/>
                </a:cubicBezTo>
                <a:cubicBezTo>
                  <a:pt x="4966" y="1130"/>
                  <a:pt x="3837" y="1"/>
                  <a:pt x="248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p9"/>
          <p:cNvSpPr txBox="1"/>
          <p:nvPr>
            <p:ph type="title"/>
          </p:nvPr>
        </p:nvSpPr>
        <p:spPr>
          <a:xfrm>
            <a:off x="2031225" y="2439775"/>
            <a:ext cx="2490300" cy="896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4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1" name="Google Shape;351;p9"/>
          <p:cNvSpPr txBox="1"/>
          <p:nvPr>
            <p:ph idx="1" type="subTitle"/>
          </p:nvPr>
        </p:nvSpPr>
        <p:spPr>
          <a:xfrm>
            <a:off x="1726950" y="3336475"/>
            <a:ext cx="2794500" cy="12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2" name="Google Shape;352;p9"/>
          <p:cNvSpPr txBox="1"/>
          <p:nvPr>
            <p:ph hasCustomPrompt="1" idx="2" type="title"/>
          </p:nvPr>
        </p:nvSpPr>
        <p:spPr>
          <a:xfrm>
            <a:off x="476252" y="2072550"/>
            <a:ext cx="40452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500"/>
              <a:buNone/>
              <a:defRPr sz="40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53" name="Google Shape;353;p9"/>
          <p:cNvGrpSpPr/>
          <p:nvPr/>
        </p:nvGrpSpPr>
        <p:grpSpPr>
          <a:xfrm>
            <a:off x="542950" y="278750"/>
            <a:ext cx="8394300" cy="3307475"/>
            <a:chOff x="-1876650" y="1135100"/>
            <a:chExt cx="8394300" cy="3307475"/>
          </a:xfrm>
        </p:grpSpPr>
        <p:sp>
          <p:nvSpPr>
            <p:cNvPr id="354" name="Google Shape;354;p9"/>
            <p:cNvSpPr/>
            <p:nvPr/>
          </p:nvSpPr>
          <p:spPr>
            <a:xfrm>
              <a:off x="6216950" y="2849025"/>
              <a:ext cx="44650" cy="44650"/>
            </a:xfrm>
            <a:custGeom>
              <a:rect b="b" l="l" r="r" t="t"/>
              <a:pathLst>
                <a:path extrusionOk="0" h="1786" w="1786">
                  <a:moveTo>
                    <a:pt x="893" y="0"/>
                  </a:moveTo>
                  <a:cubicBezTo>
                    <a:pt x="401" y="0"/>
                    <a:pt x="1" y="400"/>
                    <a:pt x="1" y="893"/>
                  </a:cubicBezTo>
                  <a:cubicBezTo>
                    <a:pt x="1" y="1386"/>
                    <a:pt x="401" y="1786"/>
                    <a:pt x="893" y="1786"/>
                  </a:cubicBezTo>
                  <a:cubicBezTo>
                    <a:pt x="1386" y="1786"/>
                    <a:pt x="1786" y="1386"/>
                    <a:pt x="1786" y="893"/>
                  </a:cubicBezTo>
                  <a:cubicBezTo>
                    <a:pt x="1786" y="400"/>
                    <a:pt x="1386" y="0"/>
                    <a:pt x="89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166775" y="1833375"/>
              <a:ext cx="30550" cy="27100"/>
            </a:xfrm>
            <a:custGeom>
              <a:rect b="b" l="l" r="r" t="t"/>
              <a:pathLst>
                <a:path extrusionOk="0" h="1084" w="1222">
                  <a:moveTo>
                    <a:pt x="606" y="1"/>
                  </a:moveTo>
                  <a:cubicBezTo>
                    <a:pt x="443" y="1"/>
                    <a:pt x="284" y="74"/>
                    <a:pt x="179" y="217"/>
                  </a:cubicBezTo>
                  <a:cubicBezTo>
                    <a:pt x="0" y="460"/>
                    <a:pt x="43" y="796"/>
                    <a:pt x="286" y="974"/>
                  </a:cubicBezTo>
                  <a:cubicBezTo>
                    <a:pt x="383" y="1048"/>
                    <a:pt x="498" y="1084"/>
                    <a:pt x="612" y="1084"/>
                  </a:cubicBezTo>
                  <a:cubicBezTo>
                    <a:pt x="776" y="1084"/>
                    <a:pt x="938" y="1010"/>
                    <a:pt x="1043" y="867"/>
                  </a:cubicBezTo>
                  <a:cubicBezTo>
                    <a:pt x="1221" y="624"/>
                    <a:pt x="1179" y="289"/>
                    <a:pt x="936" y="110"/>
                  </a:cubicBezTo>
                  <a:cubicBezTo>
                    <a:pt x="836" y="37"/>
                    <a:pt x="720" y="1"/>
                    <a:pt x="60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a:off x="6418550" y="4343475"/>
              <a:ext cx="99100" cy="99100"/>
            </a:xfrm>
            <a:custGeom>
              <a:rect b="b" l="l" r="r" t="t"/>
              <a:pathLst>
                <a:path extrusionOk="0" h="3964" w="3964">
                  <a:moveTo>
                    <a:pt x="1986" y="0"/>
                  </a:moveTo>
                  <a:cubicBezTo>
                    <a:pt x="886" y="0"/>
                    <a:pt x="1" y="886"/>
                    <a:pt x="1" y="1985"/>
                  </a:cubicBezTo>
                  <a:cubicBezTo>
                    <a:pt x="1" y="3078"/>
                    <a:pt x="886" y="3963"/>
                    <a:pt x="1986" y="3963"/>
                  </a:cubicBezTo>
                  <a:cubicBezTo>
                    <a:pt x="3078" y="3963"/>
                    <a:pt x="3964" y="3078"/>
                    <a:pt x="3964" y="1985"/>
                  </a:cubicBezTo>
                  <a:cubicBezTo>
                    <a:pt x="3964" y="886"/>
                    <a:pt x="3078" y="0"/>
                    <a:pt x="198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1876650" y="1567825"/>
              <a:ext cx="135875" cy="124650"/>
            </a:xfrm>
            <a:custGeom>
              <a:rect b="b" l="l" r="r" t="t"/>
              <a:pathLst>
                <a:path extrusionOk="0" h="4986" w="5435">
                  <a:moveTo>
                    <a:pt x="1943" y="1"/>
                  </a:moveTo>
                  <a:cubicBezTo>
                    <a:pt x="1943" y="1"/>
                    <a:pt x="1786" y="1993"/>
                    <a:pt x="1607" y="2236"/>
                  </a:cubicBezTo>
                  <a:cubicBezTo>
                    <a:pt x="1343" y="2571"/>
                    <a:pt x="0" y="2700"/>
                    <a:pt x="0" y="2700"/>
                  </a:cubicBezTo>
                  <a:cubicBezTo>
                    <a:pt x="0" y="2700"/>
                    <a:pt x="1179" y="2750"/>
                    <a:pt x="1593" y="3171"/>
                  </a:cubicBezTo>
                  <a:cubicBezTo>
                    <a:pt x="1857" y="3428"/>
                    <a:pt x="2071" y="4985"/>
                    <a:pt x="2071" y="4985"/>
                  </a:cubicBezTo>
                  <a:cubicBezTo>
                    <a:pt x="2071" y="4985"/>
                    <a:pt x="2178" y="3343"/>
                    <a:pt x="2585" y="3128"/>
                  </a:cubicBezTo>
                  <a:cubicBezTo>
                    <a:pt x="3328" y="2743"/>
                    <a:pt x="5435" y="2707"/>
                    <a:pt x="5435" y="2707"/>
                  </a:cubicBezTo>
                  <a:cubicBezTo>
                    <a:pt x="5435" y="2707"/>
                    <a:pt x="3292" y="2571"/>
                    <a:pt x="2721" y="2371"/>
                  </a:cubicBezTo>
                  <a:cubicBezTo>
                    <a:pt x="2050" y="2136"/>
                    <a:pt x="1943" y="1"/>
                    <a:pt x="1943"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a:off x="6302700" y="3054750"/>
              <a:ext cx="136050" cy="124450"/>
            </a:xfrm>
            <a:custGeom>
              <a:rect b="b" l="l" r="r" t="t"/>
              <a:pathLst>
                <a:path extrusionOk="0" h="4978" w="5442">
                  <a:moveTo>
                    <a:pt x="1950" y="0"/>
                  </a:moveTo>
                  <a:cubicBezTo>
                    <a:pt x="1950" y="0"/>
                    <a:pt x="1786" y="1992"/>
                    <a:pt x="1607" y="2228"/>
                  </a:cubicBezTo>
                  <a:cubicBezTo>
                    <a:pt x="1350" y="2571"/>
                    <a:pt x="0" y="2692"/>
                    <a:pt x="0" y="2692"/>
                  </a:cubicBezTo>
                  <a:cubicBezTo>
                    <a:pt x="0" y="2692"/>
                    <a:pt x="1179" y="2749"/>
                    <a:pt x="1600" y="3171"/>
                  </a:cubicBezTo>
                  <a:cubicBezTo>
                    <a:pt x="1857" y="3428"/>
                    <a:pt x="2071" y="4977"/>
                    <a:pt x="2071" y="4977"/>
                  </a:cubicBezTo>
                  <a:cubicBezTo>
                    <a:pt x="2071" y="4977"/>
                    <a:pt x="2178" y="3335"/>
                    <a:pt x="2592" y="3121"/>
                  </a:cubicBezTo>
                  <a:cubicBezTo>
                    <a:pt x="3335" y="2742"/>
                    <a:pt x="5442" y="2707"/>
                    <a:pt x="5442" y="2707"/>
                  </a:cubicBezTo>
                  <a:cubicBezTo>
                    <a:pt x="5442" y="2707"/>
                    <a:pt x="3299" y="2571"/>
                    <a:pt x="2728" y="2371"/>
                  </a:cubicBezTo>
                  <a:cubicBezTo>
                    <a:pt x="2064" y="2142"/>
                    <a:pt x="1950" y="0"/>
                    <a:pt x="19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5494700" y="3406175"/>
              <a:ext cx="10925" cy="9650"/>
            </a:xfrm>
            <a:custGeom>
              <a:rect b="b" l="l" r="r" t="t"/>
              <a:pathLst>
                <a:path extrusionOk="0" h="386" w="437">
                  <a:moveTo>
                    <a:pt x="226" y="0"/>
                  </a:moveTo>
                  <a:cubicBezTo>
                    <a:pt x="159" y="0"/>
                    <a:pt x="91" y="32"/>
                    <a:pt x="58" y="89"/>
                  </a:cubicBezTo>
                  <a:cubicBezTo>
                    <a:pt x="1" y="182"/>
                    <a:pt x="29" y="303"/>
                    <a:pt x="115" y="361"/>
                  </a:cubicBezTo>
                  <a:cubicBezTo>
                    <a:pt x="146" y="377"/>
                    <a:pt x="180" y="385"/>
                    <a:pt x="214" y="385"/>
                  </a:cubicBezTo>
                  <a:cubicBezTo>
                    <a:pt x="281" y="385"/>
                    <a:pt x="348" y="353"/>
                    <a:pt x="386" y="296"/>
                  </a:cubicBezTo>
                  <a:cubicBezTo>
                    <a:pt x="436" y="203"/>
                    <a:pt x="415" y="82"/>
                    <a:pt x="322" y="25"/>
                  </a:cubicBezTo>
                  <a:cubicBezTo>
                    <a:pt x="293" y="8"/>
                    <a:pt x="260" y="0"/>
                    <a:pt x="22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5761600" y="3427225"/>
              <a:ext cx="18400" cy="15975"/>
            </a:xfrm>
            <a:custGeom>
              <a:rect b="b" l="l" r="r" t="t"/>
              <a:pathLst>
                <a:path extrusionOk="0" h="639" w="736">
                  <a:moveTo>
                    <a:pt x="366" y="0"/>
                  </a:moveTo>
                  <a:cubicBezTo>
                    <a:pt x="264" y="0"/>
                    <a:pt x="164" y="52"/>
                    <a:pt x="100" y="147"/>
                  </a:cubicBezTo>
                  <a:cubicBezTo>
                    <a:pt x="0" y="290"/>
                    <a:pt x="43" y="490"/>
                    <a:pt x="200" y="590"/>
                  </a:cubicBezTo>
                  <a:cubicBezTo>
                    <a:pt x="251" y="623"/>
                    <a:pt x="308" y="639"/>
                    <a:pt x="365" y="639"/>
                  </a:cubicBezTo>
                  <a:cubicBezTo>
                    <a:pt x="468" y="639"/>
                    <a:pt x="571" y="586"/>
                    <a:pt x="636" y="490"/>
                  </a:cubicBezTo>
                  <a:cubicBezTo>
                    <a:pt x="736" y="347"/>
                    <a:pt x="679" y="147"/>
                    <a:pt x="536" y="54"/>
                  </a:cubicBezTo>
                  <a:cubicBezTo>
                    <a:pt x="483" y="17"/>
                    <a:pt x="424" y="0"/>
                    <a:pt x="366"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5677500" y="3231200"/>
              <a:ext cx="18250" cy="15850"/>
            </a:xfrm>
            <a:custGeom>
              <a:rect b="b" l="l" r="r" t="t"/>
              <a:pathLst>
                <a:path extrusionOk="0" h="634" w="730">
                  <a:moveTo>
                    <a:pt x="366" y="1"/>
                  </a:moveTo>
                  <a:cubicBezTo>
                    <a:pt x="263" y="1"/>
                    <a:pt x="160" y="54"/>
                    <a:pt x="101" y="154"/>
                  </a:cubicBezTo>
                  <a:cubicBezTo>
                    <a:pt x="1" y="297"/>
                    <a:pt x="44" y="490"/>
                    <a:pt x="194" y="590"/>
                  </a:cubicBezTo>
                  <a:cubicBezTo>
                    <a:pt x="248" y="620"/>
                    <a:pt x="307" y="634"/>
                    <a:pt x="364" y="634"/>
                  </a:cubicBezTo>
                  <a:cubicBezTo>
                    <a:pt x="472" y="634"/>
                    <a:pt x="576" y="583"/>
                    <a:pt x="636" y="490"/>
                  </a:cubicBezTo>
                  <a:cubicBezTo>
                    <a:pt x="729" y="347"/>
                    <a:pt x="686" y="154"/>
                    <a:pt x="536" y="54"/>
                  </a:cubicBezTo>
                  <a:cubicBezTo>
                    <a:pt x="485" y="18"/>
                    <a:pt x="425" y="1"/>
                    <a:pt x="36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5513800" y="3305875"/>
              <a:ext cx="28775" cy="25200"/>
            </a:xfrm>
            <a:custGeom>
              <a:rect b="b" l="l" r="r" t="t"/>
              <a:pathLst>
                <a:path extrusionOk="0" h="1008" w="1151">
                  <a:moveTo>
                    <a:pt x="578" y="0"/>
                  </a:moveTo>
                  <a:cubicBezTo>
                    <a:pt x="409" y="0"/>
                    <a:pt x="246" y="84"/>
                    <a:pt x="144" y="238"/>
                  </a:cubicBezTo>
                  <a:cubicBezTo>
                    <a:pt x="1" y="481"/>
                    <a:pt x="79" y="781"/>
                    <a:pt x="308" y="931"/>
                  </a:cubicBezTo>
                  <a:cubicBezTo>
                    <a:pt x="390" y="982"/>
                    <a:pt x="486" y="1008"/>
                    <a:pt x="582" y="1008"/>
                  </a:cubicBezTo>
                  <a:cubicBezTo>
                    <a:pt x="750" y="1008"/>
                    <a:pt x="916" y="929"/>
                    <a:pt x="1008" y="774"/>
                  </a:cubicBezTo>
                  <a:cubicBezTo>
                    <a:pt x="1150" y="531"/>
                    <a:pt x="1072" y="231"/>
                    <a:pt x="843" y="74"/>
                  </a:cubicBezTo>
                  <a:cubicBezTo>
                    <a:pt x="759" y="24"/>
                    <a:pt x="668" y="0"/>
                    <a:pt x="578"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5127650" y="3521950"/>
              <a:ext cx="21275" cy="18675"/>
            </a:xfrm>
            <a:custGeom>
              <a:rect b="b" l="l" r="r" t="t"/>
              <a:pathLst>
                <a:path extrusionOk="0" h="747" w="851">
                  <a:moveTo>
                    <a:pt x="421" y="1"/>
                  </a:moveTo>
                  <a:cubicBezTo>
                    <a:pt x="297" y="1"/>
                    <a:pt x="177" y="61"/>
                    <a:pt x="108" y="171"/>
                  </a:cubicBezTo>
                  <a:cubicBezTo>
                    <a:pt x="1" y="350"/>
                    <a:pt x="51" y="585"/>
                    <a:pt x="222" y="692"/>
                  </a:cubicBezTo>
                  <a:cubicBezTo>
                    <a:pt x="281" y="729"/>
                    <a:pt x="347" y="747"/>
                    <a:pt x="413" y="747"/>
                  </a:cubicBezTo>
                  <a:cubicBezTo>
                    <a:pt x="538" y="747"/>
                    <a:pt x="664" y="683"/>
                    <a:pt x="744" y="571"/>
                  </a:cubicBezTo>
                  <a:cubicBezTo>
                    <a:pt x="851" y="393"/>
                    <a:pt x="794" y="164"/>
                    <a:pt x="622" y="57"/>
                  </a:cubicBezTo>
                  <a:cubicBezTo>
                    <a:pt x="559" y="19"/>
                    <a:pt x="489" y="1"/>
                    <a:pt x="42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5277275" y="3748900"/>
              <a:ext cx="21250" cy="18650"/>
            </a:xfrm>
            <a:custGeom>
              <a:rect b="b" l="l" r="r" t="t"/>
              <a:pathLst>
                <a:path extrusionOk="0" h="746" w="850">
                  <a:moveTo>
                    <a:pt x="430" y="0"/>
                  </a:moveTo>
                  <a:cubicBezTo>
                    <a:pt x="302" y="0"/>
                    <a:pt x="177" y="62"/>
                    <a:pt x="107" y="169"/>
                  </a:cubicBezTo>
                  <a:cubicBezTo>
                    <a:pt x="0" y="348"/>
                    <a:pt x="57" y="583"/>
                    <a:pt x="229" y="691"/>
                  </a:cubicBezTo>
                  <a:cubicBezTo>
                    <a:pt x="288" y="728"/>
                    <a:pt x="354" y="745"/>
                    <a:pt x="420" y="745"/>
                  </a:cubicBezTo>
                  <a:cubicBezTo>
                    <a:pt x="545" y="745"/>
                    <a:pt x="668" y="684"/>
                    <a:pt x="743" y="576"/>
                  </a:cubicBezTo>
                  <a:cubicBezTo>
                    <a:pt x="850" y="398"/>
                    <a:pt x="800" y="162"/>
                    <a:pt x="628" y="55"/>
                  </a:cubicBezTo>
                  <a:cubicBezTo>
                    <a:pt x="566" y="18"/>
                    <a:pt x="498" y="0"/>
                    <a:pt x="43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5303675" y="3289650"/>
              <a:ext cx="16825" cy="14625"/>
            </a:xfrm>
            <a:custGeom>
              <a:rect b="b" l="l" r="r" t="t"/>
              <a:pathLst>
                <a:path extrusionOk="0" h="585" w="673">
                  <a:moveTo>
                    <a:pt x="341" y="0"/>
                  </a:moveTo>
                  <a:cubicBezTo>
                    <a:pt x="244" y="0"/>
                    <a:pt x="149" y="49"/>
                    <a:pt x="94" y="137"/>
                  </a:cubicBezTo>
                  <a:cubicBezTo>
                    <a:pt x="1" y="273"/>
                    <a:pt x="44" y="451"/>
                    <a:pt x="179" y="537"/>
                  </a:cubicBezTo>
                  <a:cubicBezTo>
                    <a:pt x="227" y="570"/>
                    <a:pt x="281" y="585"/>
                    <a:pt x="333" y="585"/>
                  </a:cubicBezTo>
                  <a:cubicBezTo>
                    <a:pt x="430" y="585"/>
                    <a:pt x="524" y="535"/>
                    <a:pt x="579" y="451"/>
                  </a:cubicBezTo>
                  <a:cubicBezTo>
                    <a:pt x="672" y="316"/>
                    <a:pt x="629" y="137"/>
                    <a:pt x="494" y="44"/>
                  </a:cubicBezTo>
                  <a:cubicBezTo>
                    <a:pt x="446" y="14"/>
                    <a:pt x="393" y="0"/>
                    <a:pt x="341"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89875" y="1567825"/>
              <a:ext cx="21450" cy="21450"/>
            </a:xfrm>
            <a:custGeom>
              <a:rect b="b" l="l" r="r" t="t"/>
              <a:pathLst>
                <a:path extrusionOk="0" h="858" w="858">
                  <a:moveTo>
                    <a:pt x="429" y="1"/>
                  </a:moveTo>
                  <a:cubicBezTo>
                    <a:pt x="194" y="1"/>
                    <a:pt x="1" y="194"/>
                    <a:pt x="1" y="429"/>
                  </a:cubicBezTo>
                  <a:cubicBezTo>
                    <a:pt x="1" y="665"/>
                    <a:pt x="194" y="858"/>
                    <a:pt x="429" y="858"/>
                  </a:cubicBezTo>
                  <a:cubicBezTo>
                    <a:pt x="665" y="858"/>
                    <a:pt x="858" y="665"/>
                    <a:pt x="858" y="429"/>
                  </a:cubicBezTo>
                  <a:cubicBezTo>
                    <a:pt x="858" y="194"/>
                    <a:pt x="665" y="1"/>
                    <a:pt x="42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2756875" y="1719575"/>
              <a:ext cx="15200" cy="15200"/>
            </a:xfrm>
            <a:custGeom>
              <a:rect b="b" l="l" r="r" t="t"/>
              <a:pathLst>
                <a:path extrusionOk="0" h="608" w="608">
                  <a:moveTo>
                    <a:pt x="301" y="1"/>
                  </a:moveTo>
                  <a:cubicBezTo>
                    <a:pt x="137" y="1"/>
                    <a:pt x="1" y="136"/>
                    <a:pt x="1" y="308"/>
                  </a:cubicBezTo>
                  <a:cubicBezTo>
                    <a:pt x="1" y="465"/>
                    <a:pt x="137" y="608"/>
                    <a:pt x="301" y="608"/>
                  </a:cubicBezTo>
                  <a:cubicBezTo>
                    <a:pt x="472" y="608"/>
                    <a:pt x="608" y="472"/>
                    <a:pt x="608" y="308"/>
                  </a:cubicBezTo>
                  <a:cubicBezTo>
                    <a:pt x="608" y="136"/>
                    <a:pt x="472" y="1"/>
                    <a:pt x="301"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3965300" y="1585875"/>
              <a:ext cx="27700" cy="27675"/>
            </a:xfrm>
            <a:custGeom>
              <a:rect b="b" l="l" r="r" t="t"/>
              <a:pathLst>
                <a:path extrusionOk="0" h="1107" w="1108">
                  <a:moveTo>
                    <a:pt x="550" y="0"/>
                  </a:moveTo>
                  <a:cubicBezTo>
                    <a:pt x="251" y="0"/>
                    <a:pt x="1" y="250"/>
                    <a:pt x="1" y="557"/>
                  </a:cubicBezTo>
                  <a:cubicBezTo>
                    <a:pt x="1" y="857"/>
                    <a:pt x="251" y="1107"/>
                    <a:pt x="550" y="1107"/>
                  </a:cubicBezTo>
                  <a:cubicBezTo>
                    <a:pt x="857" y="1107"/>
                    <a:pt x="1107" y="857"/>
                    <a:pt x="1107" y="557"/>
                  </a:cubicBezTo>
                  <a:cubicBezTo>
                    <a:pt x="1107" y="250"/>
                    <a:pt x="857" y="0"/>
                    <a:pt x="550"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4954500" y="2617550"/>
              <a:ext cx="23575" cy="23575"/>
            </a:xfrm>
            <a:custGeom>
              <a:rect b="b" l="l" r="r" t="t"/>
              <a:pathLst>
                <a:path extrusionOk="0" h="943" w="943">
                  <a:moveTo>
                    <a:pt x="472" y="0"/>
                  </a:moveTo>
                  <a:cubicBezTo>
                    <a:pt x="215" y="0"/>
                    <a:pt x="0" y="214"/>
                    <a:pt x="0" y="471"/>
                  </a:cubicBezTo>
                  <a:cubicBezTo>
                    <a:pt x="0" y="736"/>
                    <a:pt x="215" y="943"/>
                    <a:pt x="472" y="943"/>
                  </a:cubicBezTo>
                  <a:cubicBezTo>
                    <a:pt x="729" y="943"/>
                    <a:pt x="943" y="736"/>
                    <a:pt x="943" y="471"/>
                  </a:cubicBezTo>
                  <a:cubicBezTo>
                    <a:pt x="943" y="214"/>
                    <a:pt x="729" y="0"/>
                    <a:pt x="472"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2775975" y="1203650"/>
              <a:ext cx="23775" cy="23775"/>
            </a:xfrm>
            <a:custGeom>
              <a:rect b="b" l="l" r="r" t="t"/>
              <a:pathLst>
                <a:path extrusionOk="0" h="951" w="951">
                  <a:moveTo>
                    <a:pt x="472" y="1"/>
                  </a:moveTo>
                  <a:cubicBezTo>
                    <a:pt x="215" y="1"/>
                    <a:pt x="1" y="215"/>
                    <a:pt x="1" y="472"/>
                  </a:cubicBezTo>
                  <a:cubicBezTo>
                    <a:pt x="1" y="736"/>
                    <a:pt x="215" y="950"/>
                    <a:pt x="472" y="950"/>
                  </a:cubicBezTo>
                  <a:cubicBezTo>
                    <a:pt x="736" y="950"/>
                    <a:pt x="951" y="729"/>
                    <a:pt x="951" y="472"/>
                  </a:cubicBezTo>
                  <a:cubicBezTo>
                    <a:pt x="951" y="215"/>
                    <a:pt x="736" y="1"/>
                    <a:pt x="4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2944700" y="1135100"/>
              <a:ext cx="16975" cy="16975"/>
            </a:xfrm>
            <a:custGeom>
              <a:rect b="b" l="l" r="r" t="t"/>
              <a:pathLst>
                <a:path extrusionOk="0" h="679" w="679">
                  <a:moveTo>
                    <a:pt x="343" y="0"/>
                  </a:moveTo>
                  <a:cubicBezTo>
                    <a:pt x="157" y="0"/>
                    <a:pt x="0" y="158"/>
                    <a:pt x="0" y="343"/>
                  </a:cubicBezTo>
                  <a:cubicBezTo>
                    <a:pt x="0" y="529"/>
                    <a:pt x="157" y="679"/>
                    <a:pt x="343" y="679"/>
                  </a:cubicBezTo>
                  <a:cubicBezTo>
                    <a:pt x="529" y="679"/>
                    <a:pt x="678" y="529"/>
                    <a:pt x="678" y="343"/>
                  </a:cubicBezTo>
                  <a:cubicBezTo>
                    <a:pt x="678" y="158"/>
                    <a:pt x="529" y="0"/>
                    <a:pt x="343"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3196400" y="1397525"/>
              <a:ext cx="14325" cy="14300"/>
            </a:xfrm>
            <a:custGeom>
              <a:rect b="b" l="l" r="r" t="t"/>
              <a:pathLst>
                <a:path extrusionOk="0" h="572" w="573">
                  <a:moveTo>
                    <a:pt x="286" y="1"/>
                  </a:moveTo>
                  <a:cubicBezTo>
                    <a:pt x="129" y="1"/>
                    <a:pt x="1" y="129"/>
                    <a:pt x="1" y="286"/>
                  </a:cubicBezTo>
                  <a:cubicBezTo>
                    <a:pt x="1" y="450"/>
                    <a:pt x="129" y="572"/>
                    <a:pt x="286" y="572"/>
                  </a:cubicBezTo>
                  <a:cubicBezTo>
                    <a:pt x="451" y="572"/>
                    <a:pt x="572" y="450"/>
                    <a:pt x="572" y="286"/>
                  </a:cubicBezTo>
                  <a:cubicBezTo>
                    <a:pt x="572" y="129"/>
                    <a:pt x="451" y="1"/>
                    <a:pt x="286"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3440975" y="2308975"/>
              <a:ext cx="18775" cy="16725"/>
            </a:xfrm>
            <a:custGeom>
              <a:rect b="b" l="l" r="r" t="t"/>
              <a:pathLst>
                <a:path extrusionOk="0" h="669" w="751">
                  <a:moveTo>
                    <a:pt x="387" y="0"/>
                  </a:moveTo>
                  <a:cubicBezTo>
                    <a:pt x="309" y="0"/>
                    <a:pt x="230" y="27"/>
                    <a:pt x="165" y="82"/>
                  </a:cubicBezTo>
                  <a:cubicBezTo>
                    <a:pt x="22" y="204"/>
                    <a:pt x="1" y="418"/>
                    <a:pt x="129" y="554"/>
                  </a:cubicBezTo>
                  <a:cubicBezTo>
                    <a:pt x="191" y="631"/>
                    <a:pt x="282" y="669"/>
                    <a:pt x="376" y="669"/>
                  </a:cubicBezTo>
                  <a:cubicBezTo>
                    <a:pt x="455" y="669"/>
                    <a:pt x="535" y="642"/>
                    <a:pt x="601" y="589"/>
                  </a:cubicBezTo>
                  <a:cubicBezTo>
                    <a:pt x="743" y="475"/>
                    <a:pt x="751" y="261"/>
                    <a:pt x="636" y="118"/>
                  </a:cubicBezTo>
                  <a:cubicBezTo>
                    <a:pt x="574" y="40"/>
                    <a:pt x="481" y="0"/>
                    <a:pt x="387"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4737600" y="3217125"/>
              <a:ext cx="28575" cy="25150"/>
            </a:xfrm>
            <a:custGeom>
              <a:rect b="b" l="l" r="r" t="t"/>
              <a:pathLst>
                <a:path extrusionOk="0" h="1006" w="1143">
                  <a:moveTo>
                    <a:pt x="572" y="1"/>
                  </a:moveTo>
                  <a:cubicBezTo>
                    <a:pt x="406" y="1"/>
                    <a:pt x="245" y="80"/>
                    <a:pt x="150" y="225"/>
                  </a:cubicBezTo>
                  <a:cubicBezTo>
                    <a:pt x="0" y="460"/>
                    <a:pt x="64" y="767"/>
                    <a:pt x="293" y="925"/>
                  </a:cubicBezTo>
                  <a:cubicBezTo>
                    <a:pt x="376" y="979"/>
                    <a:pt x="471" y="1006"/>
                    <a:pt x="566" y="1006"/>
                  </a:cubicBezTo>
                  <a:cubicBezTo>
                    <a:pt x="730" y="1006"/>
                    <a:pt x="893" y="927"/>
                    <a:pt x="993" y="782"/>
                  </a:cubicBezTo>
                  <a:cubicBezTo>
                    <a:pt x="1143" y="546"/>
                    <a:pt x="1078" y="232"/>
                    <a:pt x="850" y="82"/>
                  </a:cubicBezTo>
                  <a:cubicBezTo>
                    <a:pt x="764" y="27"/>
                    <a:pt x="667" y="1"/>
                    <a:pt x="572"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4932000" y="3253900"/>
              <a:ext cx="20550" cy="18250"/>
            </a:xfrm>
            <a:custGeom>
              <a:rect b="b" l="l" r="r" t="t"/>
              <a:pathLst>
                <a:path extrusionOk="0" h="730" w="822">
                  <a:moveTo>
                    <a:pt x="399" y="1"/>
                  </a:moveTo>
                  <a:cubicBezTo>
                    <a:pt x="283" y="1"/>
                    <a:pt x="170" y="60"/>
                    <a:pt x="108" y="168"/>
                  </a:cubicBezTo>
                  <a:cubicBezTo>
                    <a:pt x="1" y="332"/>
                    <a:pt x="43" y="560"/>
                    <a:pt x="200" y="660"/>
                  </a:cubicBezTo>
                  <a:cubicBezTo>
                    <a:pt x="267" y="707"/>
                    <a:pt x="340" y="730"/>
                    <a:pt x="412" y="730"/>
                  </a:cubicBezTo>
                  <a:cubicBezTo>
                    <a:pt x="526" y="730"/>
                    <a:pt x="635" y="673"/>
                    <a:pt x="700" y="567"/>
                  </a:cubicBezTo>
                  <a:cubicBezTo>
                    <a:pt x="822" y="396"/>
                    <a:pt x="772" y="175"/>
                    <a:pt x="600" y="68"/>
                  </a:cubicBezTo>
                  <a:cubicBezTo>
                    <a:pt x="539" y="22"/>
                    <a:pt x="468" y="1"/>
                    <a:pt x="39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4922725" y="3445000"/>
              <a:ext cx="15725" cy="15725"/>
            </a:xfrm>
            <a:custGeom>
              <a:rect b="b" l="l" r="r" t="t"/>
              <a:pathLst>
                <a:path extrusionOk="0" h="629" w="629">
                  <a:moveTo>
                    <a:pt x="314" y="0"/>
                  </a:moveTo>
                  <a:cubicBezTo>
                    <a:pt x="136" y="0"/>
                    <a:pt x="0" y="143"/>
                    <a:pt x="0" y="314"/>
                  </a:cubicBezTo>
                  <a:cubicBezTo>
                    <a:pt x="0" y="486"/>
                    <a:pt x="143" y="614"/>
                    <a:pt x="314" y="628"/>
                  </a:cubicBezTo>
                  <a:cubicBezTo>
                    <a:pt x="493" y="628"/>
                    <a:pt x="629" y="486"/>
                    <a:pt x="629" y="314"/>
                  </a:cubicBezTo>
                  <a:cubicBezTo>
                    <a:pt x="629" y="136"/>
                    <a:pt x="486" y="0"/>
                    <a:pt x="314" y="0"/>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5754275" y="4298275"/>
              <a:ext cx="17350" cy="15350"/>
            </a:xfrm>
            <a:custGeom>
              <a:rect b="b" l="l" r="r" t="t"/>
              <a:pathLst>
                <a:path extrusionOk="0" h="614" w="694">
                  <a:moveTo>
                    <a:pt x="349" y="1"/>
                  </a:moveTo>
                  <a:cubicBezTo>
                    <a:pt x="259" y="1"/>
                    <a:pt x="170" y="42"/>
                    <a:pt x="108" y="117"/>
                  </a:cubicBezTo>
                  <a:cubicBezTo>
                    <a:pt x="0" y="252"/>
                    <a:pt x="22" y="438"/>
                    <a:pt x="158" y="545"/>
                  </a:cubicBezTo>
                  <a:cubicBezTo>
                    <a:pt x="215" y="591"/>
                    <a:pt x="282" y="613"/>
                    <a:pt x="349" y="613"/>
                  </a:cubicBezTo>
                  <a:cubicBezTo>
                    <a:pt x="437" y="613"/>
                    <a:pt x="525" y="573"/>
                    <a:pt x="586" y="495"/>
                  </a:cubicBezTo>
                  <a:cubicBezTo>
                    <a:pt x="693" y="359"/>
                    <a:pt x="672" y="174"/>
                    <a:pt x="536" y="67"/>
                  </a:cubicBezTo>
                  <a:cubicBezTo>
                    <a:pt x="479" y="22"/>
                    <a:pt x="414" y="1"/>
                    <a:pt x="349" y="1"/>
                  </a:cubicBezTo>
                  <a:close/>
                </a:path>
              </a:pathLst>
            </a:custGeom>
            <a:solidFill>
              <a:srgbClr val="F6FAFF">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378" name="Shape 378"/>
        <p:cNvGrpSpPr/>
        <p:nvPr/>
      </p:nvGrpSpPr>
      <p:grpSpPr>
        <a:xfrm>
          <a:off x="0" y="0"/>
          <a:ext cx="0" cy="0"/>
          <a:chOff x="0" y="0"/>
          <a:chExt cx="0" cy="0"/>
        </a:xfrm>
      </p:grpSpPr>
      <p:sp>
        <p:nvSpPr>
          <p:cNvPr id="379" name="Google Shape;379;p10"/>
          <p:cNvSpPr txBox="1"/>
          <p:nvPr>
            <p:ph type="ctrTitle"/>
          </p:nvPr>
        </p:nvSpPr>
        <p:spPr>
          <a:xfrm>
            <a:off x="5835900" y="-69600"/>
            <a:ext cx="2588100" cy="273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3600">
                <a:solidFill>
                  <a:schemeClr val="accent3"/>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445025"/>
            <a:ext cx="7848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Viga"/>
              <a:buNone/>
              <a:defRPr sz="3000">
                <a:solidFill>
                  <a:schemeClr val="lt1"/>
                </a:solidFill>
                <a:latin typeface="Viga"/>
                <a:ea typeface="Viga"/>
                <a:cs typeface="Viga"/>
                <a:sym typeface="Viga"/>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623400" y="1152475"/>
            <a:ext cx="78489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Nunito"/>
              <a:buChar char="●"/>
              <a:defRPr sz="1800">
                <a:solidFill>
                  <a:schemeClr val="lt1"/>
                </a:solidFill>
                <a:latin typeface="Nunito"/>
                <a:ea typeface="Nunito"/>
                <a:cs typeface="Nunito"/>
                <a:sym typeface="Nunito"/>
              </a:defRPr>
            </a:lvl1pPr>
            <a:lvl2pPr indent="-317500" lvl="1" marL="9144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2pPr>
            <a:lvl3pPr indent="-317500" lvl="2" marL="13716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3pPr>
            <a:lvl4pPr indent="-317500" lvl="3" marL="18288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4pPr>
            <a:lvl5pPr indent="-317500" lvl="4" marL="22860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5pPr>
            <a:lvl6pPr indent="-317500" lvl="5" marL="27432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6pPr>
            <a:lvl7pPr indent="-317500" lvl="6" marL="32004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7pPr>
            <a:lvl8pPr indent="-317500" lvl="7" marL="36576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8pPr>
            <a:lvl9pPr indent="-317500" lvl="8" marL="41148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4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5.jpg"/><Relationship Id="rId4" Type="http://schemas.openxmlformats.org/officeDocument/2006/relationships/image" Target="../media/image4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52.png"/><Relationship Id="rId6" Type="http://schemas.openxmlformats.org/officeDocument/2006/relationships/image" Target="../media/image50.png"/><Relationship Id="rId7"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72.jpg"/><Relationship Id="rId4" Type="http://schemas.openxmlformats.org/officeDocument/2006/relationships/image" Target="../media/image48.png"/><Relationship Id="rId9" Type="http://schemas.openxmlformats.org/officeDocument/2006/relationships/image" Target="../media/image53.jpg"/><Relationship Id="rId5" Type="http://schemas.openxmlformats.org/officeDocument/2006/relationships/image" Target="../media/image68.png"/><Relationship Id="rId6" Type="http://schemas.openxmlformats.org/officeDocument/2006/relationships/image" Target="../media/image73.jpg"/><Relationship Id="rId7" Type="http://schemas.openxmlformats.org/officeDocument/2006/relationships/image" Target="../media/image51.jpg"/><Relationship Id="rId8" Type="http://schemas.openxmlformats.org/officeDocument/2006/relationships/image" Target="../media/image69.png"/><Relationship Id="rId11" Type="http://schemas.openxmlformats.org/officeDocument/2006/relationships/image" Target="../media/image59.png"/><Relationship Id="rId10" Type="http://schemas.openxmlformats.org/officeDocument/2006/relationships/image" Target="../media/image71.png"/><Relationship Id="rId13" Type="http://schemas.openxmlformats.org/officeDocument/2006/relationships/image" Target="../media/image56.png"/><Relationship Id="rId12" Type="http://schemas.openxmlformats.org/officeDocument/2006/relationships/image" Target="../media/image54.jpg"/><Relationship Id="rId14"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3.png"/><Relationship Id="rId4" Type="http://schemas.openxmlformats.org/officeDocument/2006/relationships/image" Target="../media/image70.png"/><Relationship Id="rId5"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61.png"/><Relationship Id="rId4" Type="http://schemas.openxmlformats.org/officeDocument/2006/relationships/image" Target="../media/image64.jpg"/><Relationship Id="rId5" Type="http://schemas.openxmlformats.org/officeDocument/2006/relationships/image" Target="../media/image5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64.jpg"/><Relationship Id="rId5" Type="http://schemas.openxmlformats.org/officeDocument/2006/relationships/image" Target="../media/image76.png"/><Relationship Id="rId6"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7.jpg"/><Relationship Id="rId4" Type="http://schemas.openxmlformats.org/officeDocument/2006/relationships/image" Target="../media/image6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7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16.png"/><Relationship Id="rId4"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75.jpg"/><Relationship Id="rId4" Type="http://schemas.openxmlformats.org/officeDocument/2006/relationships/image" Target="../media/image79.png"/><Relationship Id="rId5" Type="http://schemas.openxmlformats.org/officeDocument/2006/relationships/image" Target="../media/image103.jpg"/><Relationship Id="rId6" Type="http://schemas.openxmlformats.org/officeDocument/2006/relationships/image" Target="../media/image93.jpg"/><Relationship Id="rId7" Type="http://schemas.openxmlformats.org/officeDocument/2006/relationships/image" Target="../media/image7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82.png"/><Relationship Id="rId4" Type="http://schemas.openxmlformats.org/officeDocument/2006/relationships/image" Target="../media/image88.png"/><Relationship Id="rId5" Type="http://schemas.openxmlformats.org/officeDocument/2006/relationships/image" Target="../media/image120.jpg"/><Relationship Id="rId6" Type="http://schemas.openxmlformats.org/officeDocument/2006/relationships/image" Target="../media/image9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118.png"/><Relationship Id="rId4" Type="http://schemas.openxmlformats.org/officeDocument/2006/relationships/image" Target="../media/image86.png"/><Relationship Id="rId9" Type="http://schemas.openxmlformats.org/officeDocument/2006/relationships/image" Target="../media/image98.png"/><Relationship Id="rId5" Type="http://schemas.openxmlformats.org/officeDocument/2006/relationships/image" Target="../media/image90.png"/><Relationship Id="rId6" Type="http://schemas.openxmlformats.org/officeDocument/2006/relationships/image" Target="../media/image89.png"/><Relationship Id="rId7" Type="http://schemas.openxmlformats.org/officeDocument/2006/relationships/image" Target="../media/image87.png"/><Relationship Id="rId8" Type="http://schemas.openxmlformats.org/officeDocument/2006/relationships/image" Target="../media/image105.png"/><Relationship Id="rId10"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image" Target="../media/image9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image" Target="../media/image1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image" Target="../media/image108.jpg"/><Relationship Id="rId4" Type="http://schemas.openxmlformats.org/officeDocument/2006/relationships/image" Target="../media/image119.jpg"/><Relationship Id="rId5" Type="http://schemas.openxmlformats.org/officeDocument/2006/relationships/image" Target="../media/image9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image" Target="../media/image10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04.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99.png"/><Relationship Id="rId8" Type="http://schemas.openxmlformats.org/officeDocument/2006/relationships/image" Target="../media/image101.png"/><Relationship Id="rId11" Type="http://schemas.openxmlformats.org/officeDocument/2006/relationships/image" Target="../media/image107.png"/><Relationship Id="rId10" Type="http://schemas.openxmlformats.org/officeDocument/2006/relationships/image" Target="../media/image1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34.jpg"/><Relationship Id="rId5" Type="http://schemas.openxmlformats.org/officeDocument/2006/relationships/image" Target="../media/image27.jpg"/><Relationship Id="rId6" Type="http://schemas.openxmlformats.org/officeDocument/2006/relationships/image" Target="../media/image2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2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2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8.jpg"/><Relationship Id="rId4" Type="http://schemas.openxmlformats.org/officeDocument/2006/relationships/image" Target="../media/image30.png"/><Relationship Id="rId5"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5.jpg"/><Relationship Id="rId4" Type="http://schemas.openxmlformats.org/officeDocument/2006/relationships/image" Target="../media/image65.jpg"/><Relationship Id="rId5"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34"/>
          <p:cNvSpPr txBox="1"/>
          <p:nvPr>
            <p:ph type="title"/>
          </p:nvPr>
        </p:nvSpPr>
        <p:spPr>
          <a:xfrm flipH="1">
            <a:off x="1330050" y="1481838"/>
            <a:ext cx="6367800" cy="295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Cloud Computing</a:t>
            </a:r>
            <a:endParaRPr sz="5500"/>
          </a:p>
        </p:txBody>
      </p:sp>
      <p:sp>
        <p:nvSpPr>
          <p:cNvPr id="953" name="Google Shape;953;p34"/>
          <p:cNvSpPr txBox="1"/>
          <p:nvPr>
            <p:ph idx="1" type="subTitle"/>
          </p:nvPr>
        </p:nvSpPr>
        <p:spPr>
          <a:xfrm>
            <a:off x="2871000" y="4131425"/>
            <a:ext cx="3285900" cy="63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43"/>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History</a:t>
            </a:r>
            <a:endParaRPr/>
          </a:p>
        </p:txBody>
      </p:sp>
      <p:cxnSp>
        <p:nvCxnSpPr>
          <p:cNvPr id="1030" name="Google Shape;1030;p43"/>
          <p:cNvCxnSpPr/>
          <p:nvPr/>
        </p:nvCxnSpPr>
        <p:spPr>
          <a:xfrm>
            <a:off x="763025" y="2644025"/>
            <a:ext cx="7473900" cy="0"/>
          </a:xfrm>
          <a:prstGeom prst="straightConnector1">
            <a:avLst/>
          </a:prstGeom>
          <a:noFill/>
          <a:ln cap="flat" cmpd="sng" w="76200">
            <a:solidFill>
              <a:schemeClr val="accent1"/>
            </a:solidFill>
            <a:prstDash val="solid"/>
            <a:round/>
            <a:headEnd len="med" w="med" type="none"/>
            <a:tailEnd len="med" w="med" type="none"/>
          </a:ln>
        </p:spPr>
      </p:cxnSp>
      <p:cxnSp>
        <p:nvCxnSpPr>
          <p:cNvPr id="1031" name="Google Shape;1031;p43"/>
          <p:cNvCxnSpPr/>
          <p:nvPr/>
        </p:nvCxnSpPr>
        <p:spPr>
          <a:xfrm>
            <a:off x="863050" y="2213300"/>
            <a:ext cx="0" cy="391800"/>
          </a:xfrm>
          <a:prstGeom prst="straightConnector1">
            <a:avLst/>
          </a:prstGeom>
          <a:noFill/>
          <a:ln cap="flat" cmpd="sng" w="38100">
            <a:solidFill>
              <a:schemeClr val="lt1"/>
            </a:solidFill>
            <a:prstDash val="solid"/>
            <a:round/>
            <a:headEnd len="med" w="med" type="none"/>
            <a:tailEnd len="med" w="med" type="none"/>
          </a:ln>
        </p:spPr>
      </p:cxnSp>
      <p:sp>
        <p:nvSpPr>
          <p:cNvPr id="1032" name="Google Shape;1032;p43"/>
          <p:cNvSpPr txBox="1"/>
          <p:nvPr/>
        </p:nvSpPr>
        <p:spPr>
          <a:xfrm>
            <a:off x="529600" y="1879700"/>
            <a:ext cx="6669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1963</a:t>
            </a:r>
            <a:endParaRPr>
              <a:solidFill>
                <a:schemeClr val="lt1"/>
              </a:solidFill>
              <a:latin typeface="Nunito"/>
              <a:ea typeface="Nunito"/>
              <a:cs typeface="Nunito"/>
              <a:sym typeface="Nunito"/>
            </a:endParaRPr>
          </a:p>
        </p:txBody>
      </p:sp>
      <p:sp>
        <p:nvSpPr>
          <p:cNvPr id="1033" name="Google Shape;1033;p43"/>
          <p:cNvSpPr txBox="1"/>
          <p:nvPr/>
        </p:nvSpPr>
        <p:spPr>
          <a:xfrm>
            <a:off x="233350" y="1070663"/>
            <a:ext cx="1259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a:ea typeface="Nunito"/>
                <a:cs typeface="Nunito"/>
                <a:sym typeface="Nunito"/>
              </a:rPr>
              <a:t>Project MAC: multiple people using a computer from various locations</a:t>
            </a:r>
            <a:endParaRPr sz="1000">
              <a:solidFill>
                <a:schemeClr val="lt1"/>
              </a:solidFill>
              <a:latin typeface="Nunito"/>
              <a:ea typeface="Nunito"/>
              <a:cs typeface="Nunito"/>
              <a:sym typeface="Nunito"/>
            </a:endParaRPr>
          </a:p>
        </p:txBody>
      </p:sp>
      <p:cxnSp>
        <p:nvCxnSpPr>
          <p:cNvPr id="1034" name="Google Shape;1034;p43"/>
          <p:cNvCxnSpPr/>
          <p:nvPr/>
        </p:nvCxnSpPr>
        <p:spPr>
          <a:xfrm>
            <a:off x="2207550" y="2644025"/>
            <a:ext cx="0" cy="391800"/>
          </a:xfrm>
          <a:prstGeom prst="straightConnector1">
            <a:avLst/>
          </a:prstGeom>
          <a:noFill/>
          <a:ln cap="flat" cmpd="sng" w="38100">
            <a:solidFill>
              <a:schemeClr val="lt1"/>
            </a:solidFill>
            <a:prstDash val="solid"/>
            <a:round/>
            <a:headEnd len="med" w="med" type="none"/>
            <a:tailEnd len="med" w="med" type="none"/>
          </a:ln>
        </p:spPr>
      </p:cxnSp>
      <p:sp>
        <p:nvSpPr>
          <p:cNvPr id="1035" name="Google Shape;1035;p43"/>
          <p:cNvSpPr txBox="1"/>
          <p:nvPr/>
        </p:nvSpPr>
        <p:spPr>
          <a:xfrm>
            <a:off x="1874100" y="3035825"/>
            <a:ext cx="6669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1999</a:t>
            </a:r>
            <a:endParaRPr>
              <a:solidFill>
                <a:schemeClr val="lt1"/>
              </a:solidFill>
              <a:latin typeface="Nunito"/>
              <a:ea typeface="Nunito"/>
              <a:cs typeface="Nunito"/>
              <a:sym typeface="Nunito"/>
            </a:endParaRPr>
          </a:p>
        </p:txBody>
      </p:sp>
      <p:sp>
        <p:nvSpPr>
          <p:cNvPr id="1036" name="Google Shape;1036;p43"/>
          <p:cNvSpPr txBox="1"/>
          <p:nvPr/>
        </p:nvSpPr>
        <p:spPr>
          <a:xfrm>
            <a:off x="1577850" y="3260888"/>
            <a:ext cx="1259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a:ea typeface="Nunito"/>
                <a:cs typeface="Nunito"/>
                <a:sym typeface="Nunito"/>
              </a:rPr>
              <a:t>Salesforce sends software over internet</a:t>
            </a:r>
            <a:endParaRPr sz="1000">
              <a:solidFill>
                <a:schemeClr val="lt1"/>
              </a:solidFill>
              <a:latin typeface="Nunito"/>
              <a:ea typeface="Nunito"/>
              <a:cs typeface="Nunito"/>
              <a:sym typeface="Nunito"/>
            </a:endParaRPr>
          </a:p>
        </p:txBody>
      </p:sp>
      <p:cxnSp>
        <p:nvCxnSpPr>
          <p:cNvPr id="1037" name="Google Shape;1037;p43"/>
          <p:cNvCxnSpPr/>
          <p:nvPr/>
        </p:nvCxnSpPr>
        <p:spPr>
          <a:xfrm>
            <a:off x="3541375" y="2240000"/>
            <a:ext cx="0" cy="391800"/>
          </a:xfrm>
          <a:prstGeom prst="straightConnector1">
            <a:avLst/>
          </a:prstGeom>
          <a:noFill/>
          <a:ln cap="flat" cmpd="sng" w="38100">
            <a:solidFill>
              <a:schemeClr val="lt1"/>
            </a:solidFill>
            <a:prstDash val="solid"/>
            <a:round/>
            <a:headEnd len="med" w="med" type="none"/>
            <a:tailEnd len="med" w="med" type="none"/>
          </a:ln>
        </p:spPr>
      </p:cxnSp>
      <p:sp>
        <p:nvSpPr>
          <p:cNvPr id="1038" name="Google Shape;1038;p43"/>
          <p:cNvSpPr txBox="1"/>
          <p:nvPr/>
        </p:nvSpPr>
        <p:spPr>
          <a:xfrm>
            <a:off x="3207925" y="1906400"/>
            <a:ext cx="6669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2002</a:t>
            </a:r>
            <a:endParaRPr>
              <a:solidFill>
                <a:schemeClr val="lt1"/>
              </a:solidFill>
              <a:latin typeface="Nunito"/>
              <a:ea typeface="Nunito"/>
              <a:cs typeface="Nunito"/>
              <a:sym typeface="Nunito"/>
            </a:endParaRPr>
          </a:p>
        </p:txBody>
      </p:sp>
      <p:sp>
        <p:nvSpPr>
          <p:cNvPr id="1039" name="Google Shape;1039;p43"/>
          <p:cNvSpPr txBox="1"/>
          <p:nvPr/>
        </p:nvSpPr>
        <p:spPr>
          <a:xfrm>
            <a:off x="2911675" y="1461197"/>
            <a:ext cx="1259400" cy="4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a:ea typeface="Nunito"/>
                <a:cs typeface="Nunito"/>
                <a:sym typeface="Nunito"/>
              </a:rPr>
              <a:t>Amazon does retail online</a:t>
            </a:r>
            <a:endParaRPr sz="1000">
              <a:solidFill>
                <a:schemeClr val="lt1"/>
              </a:solidFill>
              <a:latin typeface="Nunito"/>
              <a:ea typeface="Nunito"/>
              <a:cs typeface="Nunito"/>
              <a:sym typeface="Nunito"/>
            </a:endParaRPr>
          </a:p>
        </p:txBody>
      </p:sp>
      <p:cxnSp>
        <p:nvCxnSpPr>
          <p:cNvPr id="1040" name="Google Shape;1040;p43"/>
          <p:cNvCxnSpPr/>
          <p:nvPr/>
        </p:nvCxnSpPr>
        <p:spPr>
          <a:xfrm>
            <a:off x="4451825" y="2644025"/>
            <a:ext cx="0" cy="391800"/>
          </a:xfrm>
          <a:prstGeom prst="straightConnector1">
            <a:avLst/>
          </a:prstGeom>
          <a:noFill/>
          <a:ln cap="flat" cmpd="sng" w="38100">
            <a:solidFill>
              <a:schemeClr val="lt1"/>
            </a:solidFill>
            <a:prstDash val="solid"/>
            <a:round/>
            <a:headEnd len="med" w="med" type="none"/>
            <a:tailEnd len="med" w="med" type="none"/>
          </a:ln>
        </p:spPr>
      </p:cxnSp>
      <p:sp>
        <p:nvSpPr>
          <p:cNvPr id="1041" name="Google Shape;1041;p43"/>
          <p:cNvSpPr txBox="1"/>
          <p:nvPr/>
        </p:nvSpPr>
        <p:spPr>
          <a:xfrm>
            <a:off x="4118375" y="3035825"/>
            <a:ext cx="6669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2006</a:t>
            </a:r>
            <a:endParaRPr>
              <a:solidFill>
                <a:schemeClr val="lt1"/>
              </a:solidFill>
              <a:latin typeface="Nunito"/>
              <a:ea typeface="Nunito"/>
              <a:cs typeface="Nunito"/>
              <a:sym typeface="Nunito"/>
            </a:endParaRPr>
          </a:p>
        </p:txBody>
      </p:sp>
      <p:sp>
        <p:nvSpPr>
          <p:cNvPr id="1042" name="Google Shape;1042;p43"/>
          <p:cNvSpPr txBox="1"/>
          <p:nvPr/>
        </p:nvSpPr>
        <p:spPr>
          <a:xfrm>
            <a:off x="3822125" y="3260888"/>
            <a:ext cx="1259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a:ea typeface="Nunito"/>
                <a:cs typeface="Nunito"/>
                <a:sym typeface="Nunito"/>
              </a:rPr>
              <a:t>Launch of AWS, Google Docs</a:t>
            </a:r>
            <a:endParaRPr sz="1000">
              <a:solidFill>
                <a:schemeClr val="lt1"/>
              </a:solidFill>
              <a:latin typeface="Nunito"/>
              <a:ea typeface="Nunito"/>
              <a:cs typeface="Nunito"/>
              <a:sym typeface="Nunito"/>
            </a:endParaRPr>
          </a:p>
        </p:txBody>
      </p:sp>
      <p:cxnSp>
        <p:nvCxnSpPr>
          <p:cNvPr id="1043" name="Google Shape;1043;p43"/>
          <p:cNvCxnSpPr/>
          <p:nvPr/>
        </p:nvCxnSpPr>
        <p:spPr>
          <a:xfrm>
            <a:off x="5536100" y="2213300"/>
            <a:ext cx="0" cy="391800"/>
          </a:xfrm>
          <a:prstGeom prst="straightConnector1">
            <a:avLst/>
          </a:prstGeom>
          <a:noFill/>
          <a:ln cap="flat" cmpd="sng" w="38100">
            <a:solidFill>
              <a:schemeClr val="lt1"/>
            </a:solidFill>
            <a:prstDash val="solid"/>
            <a:round/>
            <a:headEnd len="med" w="med" type="none"/>
            <a:tailEnd len="med" w="med" type="none"/>
          </a:ln>
        </p:spPr>
      </p:cxnSp>
      <p:sp>
        <p:nvSpPr>
          <p:cNvPr id="1044" name="Google Shape;1044;p43"/>
          <p:cNvSpPr txBox="1"/>
          <p:nvPr/>
        </p:nvSpPr>
        <p:spPr>
          <a:xfrm>
            <a:off x="5202650" y="1879700"/>
            <a:ext cx="6669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2007</a:t>
            </a:r>
            <a:endParaRPr>
              <a:solidFill>
                <a:schemeClr val="lt1"/>
              </a:solidFill>
              <a:latin typeface="Nunito"/>
              <a:ea typeface="Nunito"/>
              <a:cs typeface="Nunito"/>
              <a:sym typeface="Nunito"/>
            </a:endParaRPr>
          </a:p>
        </p:txBody>
      </p:sp>
      <p:sp>
        <p:nvSpPr>
          <p:cNvPr id="1045" name="Google Shape;1045;p43"/>
          <p:cNvSpPr txBox="1"/>
          <p:nvPr/>
        </p:nvSpPr>
        <p:spPr>
          <a:xfrm>
            <a:off x="4906400" y="758965"/>
            <a:ext cx="1259400" cy="8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a:ea typeface="Nunito"/>
                <a:cs typeface="Nunito"/>
                <a:sym typeface="Nunito"/>
              </a:rPr>
              <a:t>IBM, Universities teamed up for huge research computer farms</a:t>
            </a:r>
            <a:endParaRPr sz="1000">
              <a:solidFill>
                <a:schemeClr val="lt1"/>
              </a:solidFill>
              <a:latin typeface="Nunito"/>
              <a:ea typeface="Nunito"/>
              <a:cs typeface="Nunito"/>
              <a:sym typeface="Nunito"/>
            </a:endParaRPr>
          </a:p>
          <a:p>
            <a:pPr indent="0" lvl="0" marL="0" rtl="0" algn="ctr">
              <a:spcBef>
                <a:spcPts val="0"/>
              </a:spcBef>
              <a:spcAft>
                <a:spcPts val="0"/>
              </a:spcAft>
              <a:buNone/>
            </a:pPr>
            <a:r>
              <a:t/>
            </a:r>
            <a:endParaRPr sz="1000">
              <a:solidFill>
                <a:schemeClr val="lt1"/>
              </a:solidFill>
              <a:latin typeface="Nunito"/>
              <a:ea typeface="Nunito"/>
              <a:cs typeface="Nunito"/>
              <a:sym typeface="Nunito"/>
            </a:endParaRPr>
          </a:p>
          <a:p>
            <a:pPr indent="0" lvl="0" marL="0" rtl="0" algn="ctr">
              <a:spcBef>
                <a:spcPts val="0"/>
              </a:spcBef>
              <a:spcAft>
                <a:spcPts val="0"/>
              </a:spcAft>
              <a:buNone/>
            </a:pPr>
            <a:r>
              <a:rPr lang="en" sz="1000">
                <a:solidFill>
                  <a:schemeClr val="lt1"/>
                </a:solidFill>
                <a:latin typeface="Nunito"/>
                <a:ea typeface="Nunito"/>
                <a:cs typeface="Nunito"/>
                <a:sym typeface="Nunito"/>
              </a:rPr>
              <a:t>Netflix starts streaming</a:t>
            </a:r>
            <a:endParaRPr sz="1000">
              <a:solidFill>
                <a:schemeClr val="lt1"/>
              </a:solidFill>
              <a:latin typeface="Nunito"/>
              <a:ea typeface="Nunito"/>
              <a:cs typeface="Nunito"/>
              <a:sym typeface="Nunito"/>
            </a:endParaRPr>
          </a:p>
        </p:txBody>
      </p:sp>
      <p:cxnSp>
        <p:nvCxnSpPr>
          <p:cNvPr id="1046" name="Google Shape;1046;p43"/>
          <p:cNvCxnSpPr/>
          <p:nvPr/>
        </p:nvCxnSpPr>
        <p:spPr>
          <a:xfrm>
            <a:off x="6795500" y="2644025"/>
            <a:ext cx="0" cy="391800"/>
          </a:xfrm>
          <a:prstGeom prst="straightConnector1">
            <a:avLst/>
          </a:prstGeom>
          <a:noFill/>
          <a:ln cap="flat" cmpd="sng" w="38100">
            <a:solidFill>
              <a:schemeClr val="lt1"/>
            </a:solidFill>
            <a:prstDash val="solid"/>
            <a:round/>
            <a:headEnd len="med" w="med" type="none"/>
            <a:tailEnd len="med" w="med" type="none"/>
          </a:ln>
        </p:spPr>
      </p:cxnSp>
      <p:sp>
        <p:nvSpPr>
          <p:cNvPr id="1047" name="Google Shape;1047;p43"/>
          <p:cNvSpPr txBox="1"/>
          <p:nvPr/>
        </p:nvSpPr>
        <p:spPr>
          <a:xfrm>
            <a:off x="6462050" y="3035825"/>
            <a:ext cx="6669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2012</a:t>
            </a:r>
            <a:endParaRPr>
              <a:solidFill>
                <a:schemeClr val="lt1"/>
              </a:solidFill>
              <a:latin typeface="Nunito"/>
              <a:ea typeface="Nunito"/>
              <a:cs typeface="Nunito"/>
              <a:sym typeface="Nunito"/>
            </a:endParaRPr>
          </a:p>
        </p:txBody>
      </p:sp>
      <p:sp>
        <p:nvSpPr>
          <p:cNvPr id="1048" name="Google Shape;1048;p43"/>
          <p:cNvSpPr txBox="1"/>
          <p:nvPr/>
        </p:nvSpPr>
        <p:spPr>
          <a:xfrm>
            <a:off x="6165800" y="3260888"/>
            <a:ext cx="1259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a:ea typeface="Nunito"/>
                <a:cs typeface="Nunito"/>
                <a:sym typeface="Nunito"/>
              </a:rPr>
              <a:t>Oracle Cloud offers Iaas, Paas, Saas options</a:t>
            </a:r>
            <a:endParaRPr sz="1000">
              <a:solidFill>
                <a:schemeClr val="lt1"/>
              </a:solidFill>
              <a:latin typeface="Nunito"/>
              <a:ea typeface="Nunito"/>
              <a:cs typeface="Nunito"/>
              <a:sym typeface="Nunito"/>
            </a:endParaRPr>
          </a:p>
        </p:txBody>
      </p:sp>
      <p:cxnSp>
        <p:nvCxnSpPr>
          <p:cNvPr id="1049" name="Google Shape;1049;p43"/>
          <p:cNvCxnSpPr/>
          <p:nvPr/>
        </p:nvCxnSpPr>
        <p:spPr>
          <a:xfrm>
            <a:off x="7827075" y="2252225"/>
            <a:ext cx="0" cy="391800"/>
          </a:xfrm>
          <a:prstGeom prst="straightConnector1">
            <a:avLst/>
          </a:prstGeom>
          <a:noFill/>
          <a:ln cap="flat" cmpd="sng" w="38100">
            <a:solidFill>
              <a:schemeClr val="lt1"/>
            </a:solidFill>
            <a:prstDash val="solid"/>
            <a:round/>
            <a:headEnd len="med" w="med" type="none"/>
            <a:tailEnd len="med" w="med" type="none"/>
          </a:ln>
        </p:spPr>
      </p:cxnSp>
      <p:sp>
        <p:nvSpPr>
          <p:cNvPr id="1050" name="Google Shape;1050;p43"/>
          <p:cNvSpPr txBox="1"/>
          <p:nvPr/>
        </p:nvSpPr>
        <p:spPr>
          <a:xfrm>
            <a:off x="7493625" y="1918625"/>
            <a:ext cx="7434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2020+</a:t>
            </a:r>
            <a:endParaRPr>
              <a:solidFill>
                <a:schemeClr val="lt1"/>
              </a:solidFill>
              <a:latin typeface="Nunito"/>
              <a:ea typeface="Nunito"/>
              <a:cs typeface="Nunito"/>
              <a:sym typeface="Nunito"/>
            </a:endParaRPr>
          </a:p>
        </p:txBody>
      </p:sp>
      <p:sp>
        <p:nvSpPr>
          <p:cNvPr id="1051" name="Google Shape;1051;p43"/>
          <p:cNvSpPr txBox="1"/>
          <p:nvPr/>
        </p:nvSpPr>
        <p:spPr>
          <a:xfrm>
            <a:off x="7197375" y="1017715"/>
            <a:ext cx="1259400" cy="8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a:ea typeface="Nunito"/>
                <a:cs typeface="Nunito"/>
                <a:sym typeface="Nunito"/>
              </a:rPr>
              <a:t>COVID makes the world move more online, rapidly increases need for services</a:t>
            </a:r>
            <a:endParaRPr sz="1000">
              <a:solidFill>
                <a:schemeClr val="lt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44"/>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bit more…</a:t>
            </a:r>
            <a:endParaRPr/>
          </a:p>
        </p:txBody>
      </p:sp>
      <p:sp>
        <p:nvSpPr>
          <p:cNvPr id="1057" name="Google Shape;1057;p44"/>
          <p:cNvSpPr txBox="1"/>
          <p:nvPr>
            <p:ph idx="1" type="body"/>
          </p:nvPr>
        </p:nvSpPr>
        <p:spPr>
          <a:xfrm>
            <a:off x="663025" y="1076275"/>
            <a:ext cx="48645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300"/>
              <a:t>Cloud computing companies provide computers as a service you pay for</a:t>
            </a:r>
            <a:endParaRPr sz="1300"/>
          </a:p>
          <a:p>
            <a:pPr indent="-349250" lvl="0" marL="457200" rtl="0" algn="l">
              <a:spcBef>
                <a:spcPts val="0"/>
              </a:spcBef>
              <a:spcAft>
                <a:spcPts val="0"/>
              </a:spcAft>
              <a:buSzPts val="1900"/>
              <a:buChar char="●"/>
            </a:pPr>
            <a:r>
              <a:rPr lang="en" sz="1300"/>
              <a:t>Instead of using your own computer to perform tasks, you pay those companies to use theirs</a:t>
            </a:r>
            <a:endParaRPr sz="1300"/>
          </a:p>
          <a:p>
            <a:pPr indent="-349250" lvl="0" marL="457200" rtl="0" algn="l">
              <a:spcBef>
                <a:spcPts val="0"/>
              </a:spcBef>
              <a:spcAft>
                <a:spcPts val="0"/>
              </a:spcAft>
              <a:buSzPts val="1900"/>
              <a:buChar char="●"/>
            </a:pPr>
            <a:r>
              <a:rPr lang="en" sz="1300"/>
              <a:t>Companies are able to split up a computer’s resources so multiple people can use it</a:t>
            </a:r>
            <a:endParaRPr sz="1300"/>
          </a:p>
          <a:p>
            <a:pPr indent="-349250" lvl="0" marL="457200" rtl="0" algn="l">
              <a:spcBef>
                <a:spcPts val="0"/>
              </a:spcBef>
              <a:spcAft>
                <a:spcPts val="0"/>
              </a:spcAft>
              <a:buSzPts val="1900"/>
              <a:buChar char="●"/>
            </a:pPr>
            <a:r>
              <a:rPr lang="en" sz="1300"/>
              <a:t>Workload is on the company’s computer</a:t>
            </a:r>
            <a:endParaRPr sz="1300"/>
          </a:p>
          <a:p>
            <a:pPr indent="-349250" lvl="0" marL="457200" rtl="0" algn="l">
              <a:spcBef>
                <a:spcPts val="0"/>
              </a:spcBef>
              <a:spcAft>
                <a:spcPts val="0"/>
              </a:spcAft>
              <a:buSzPts val="1900"/>
              <a:buChar char="●"/>
            </a:pPr>
            <a:r>
              <a:rPr lang="en" sz="1300"/>
              <a:t>Different levels and kinds of computing resources are available</a:t>
            </a:r>
            <a:endParaRPr sz="1300"/>
          </a:p>
          <a:p>
            <a:pPr indent="-323850" lvl="1" marL="914400" rtl="0" algn="l">
              <a:spcBef>
                <a:spcPts val="0"/>
              </a:spcBef>
              <a:spcAft>
                <a:spcPts val="0"/>
              </a:spcAft>
              <a:buSzPts val="1500"/>
              <a:buChar char="○"/>
            </a:pPr>
            <a:r>
              <a:rPr lang="en" sz="1300"/>
              <a:t>Just infrastructure?</a:t>
            </a:r>
            <a:endParaRPr sz="1300"/>
          </a:p>
          <a:p>
            <a:pPr indent="-323850" lvl="1" marL="914400" rtl="0" algn="l">
              <a:spcBef>
                <a:spcPts val="0"/>
              </a:spcBef>
              <a:spcAft>
                <a:spcPts val="0"/>
              </a:spcAft>
              <a:buSzPts val="1500"/>
              <a:buChar char="○"/>
            </a:pPr>
            <a:r>
              <a:rPr lang="en" sz="1300"/>
              <a:t>Infrastructure and a platform/OS?</a:t>
            </a:r>
            <a:endParaRPr sz="1300"/>
          </a:p>
          <a:p>
            <a:pPr indent="-323850" lvl="1" marL="914400" rtl="0" algn="l">
              <a:spcBef>
                <a:spcPts val="0"/>
              </a:spcBef>
              <a:spcAft>
                <a:spcPts val="0"/>
              </a:spcAft>
              <a:buSzPts val="1500"/>
              <a:buChar char="○"/>
            </a:pPr>
            <a:r>
              <a:rPr lang="en" sz="1300"/>
              <a:t>One specific application?</a:t>
            </a:r>
            <a:endParaRPr sz="1300"/>
          </a:p>
          <a:p>
            <a:pPr indent="-323850" lvl="1" marL="914400" rtl="0" algn="l">
              <a:spcBef>
                <a:spcPts val="0"/>
              </a:spcBef>
              <a:spcAft>
                <a:spcPts val="0"/>
              </a:spcAft>
              <a:buSzPts val="1500"/>
              <a:buChar char="○"/>
            </a:pPr>
            <a:r>
              <a:rPr lang="en" sz="1300"/>
              <a:t>A database?</a:t>
            </a:r>
            <a:endParaRPr sz="1300"/>
          </a:p>
        </p:txBody>
      </p:sp>
      <p:pic>
        <p:nvPicPr>
          <p:cNvPr id="1058" name="Google Shape;1058;p44"/>
          <p:cNvPicPr preferRelativeResize="0"/>
          <p:nvPr/>
        </p:nvPicPr>
        <p:blipFill rotWithShape="1">
          <a:blip r:embed="rId3">
            <a:alphaModFix/>
          </a:blip>
          <a:srcRect b="36568" l="11396" r="5842" t="0"/>
          <a:stretch/>
        </p:blipFill>
        <p:spPr>
          <a:xfrm>
            <a:off x="5594350" y="1325675"/>
            <a:ext cx="3251174" cy="249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45"/>
          <p:cNvSpPr txBox="1"/>
          <p:nvPr>
            <p:ph idx="4294967295"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work?</a:t>
            </a:r>
            <a:endParaRPr/>
          </a:p>
        </p:txBody>
      </p:sp>
      <p:sp>
        <p:nvSpPr>
          <p:cNvPr id="1064" name="Google Shape;1064;p45"/>
          <p:cNvSpPr txBox="1"/>
          <p:nvPr>
            <p:ph idx="1" type="body"/>
          </p:nvPr>
        </p:nvSpPr>
        <p:spPr>
          <a:xfrm>
            <a:off x="663025" y="1076275"/>
            <a:ext cx="42894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p>
          <a:p>
            <a:pPr indent="0" lvl="0" marL="457200" rtl="0" algn="l">
              <a:spcBef>
                <a:spcPts val="1200"/>
              </a:spcBef>
              <a:spcAft>
                <a:spcPts val="0"/>
              </a:spcAft>
              <a:buNone/>
            </a:pPr>
            <a:r>
              <a:rPr b="1" lang="en" sz="1500"/>
              <a:t>The Cloud</a:t>
            </a:r>
            <a:r>
              <a:rPr lang="en" sz="1500"/>
              <a:t> is a familiar concept: </a:t>
            </a:r>
            <a:endParaRPr sz="1500"/>
          </a:p>
          <a:p>
            <a:pPr indent="-336550" lvl="0" marL="457200" rtl="0" algn="l">
              <a:spcBef>
                <a:spcPts val="1200"/>
              </a:spcBef>
              <a:spcAft>
                <a:spcPts val="0"/>
              </a:spcAft>
              <a:buSzPts val="1700"/>
              <a:buChar char="●"/>
            </a:pPr>
            <a:r>
              <a:rPr lang="en" sz="1400"/>
              <a:t>Data is stored on servers, and accessed over the internet. </a:t>
            </a:r>
            <a:endParaRPr sz="1400"/>
          </a:p>
          <a:p>
            <a:pPr indent="-336550" lvl="0" marL="457200" rtl="0" algn="l">
              <a:spcBef>
                <a:spcPts val="0"/>
              </a:spcBef>
              <a:spcAft>
                <a:spcPts val="0"/>
              </a:spcAft>
              <a:buSzPts val="1700"/>
              <a:buChar char="●"/>
            </a:pPr>
            <a:r>
              <a:rPr lang="en" sz="1400"/>
              <a:t>Well, applications are really just collections of data, so could they use the cloud? How about entire operating systems? Maybe even… computers?</a:t>
            </a:r>
            <a:endParaRPr sz="1400"/>
          </a:p>
          <a:p>
            <a:pPr indent="0" lvl="0" marL="0" rtl="0" algn="l">
              <a:spcBef>
                <a:spcPts val="1200"/>
              </a:spcBef>
              <a:spcAft>
                <a:spcPts val="1200"/>
              </a:spcAft>
              <a:buNone/>
            </a:pPr>
            <a:r>
              <a:t/>
            </a:r>
            <a:endParaRPr/>
          </a:p>
        </p:txBody>
      </p:sp>
      <p:pic>
        <p:nvPicPr>
          <p:cNvPr id="1065" name="Google Shape;1065;p45"/>
          <p:cNvPicPr preferRelativeResize="0"/>
          <p:nvPr/>
        </p:nvPicPr>
        <p:blipFill>
          <a:blip r:embed="rId3">
            <a:alphaModFix/>
          </a:blip>
          <a:stretch>
            <a:fillRect/>
          </a:stretch>
        </p:blipFill>
        <p:spPr>
          <a:xfrm>
            <a:off x="5019125" y="1136775"/>
            <a:ext cx="3826399" cy="2716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46"/>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Virtualization</a:t>
            </a:r>
            <a:endParaRPr/>
          </a:p>
        </p:txBody>
      </p:sp>
      <p:sp>
        <p:nvSpPr>
          <p:cNvPr id="1071" name="Google Shape;1071;p46"/>
          <p:cNvSpPr txBox="1"/>
          <p:nvPr>
            <p:ph idx="1" type="body"/>
          </p:nvPr>
        </p:nvSpPr>
        <p:spPr>
          <a:xfrm>
            <a:off x="629675" y="1059600"/>
            <a:ext cx="40143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Creating a virtual computer inside another computer</a:t>
            </a:r>
            <a:endParaRPr sz="1400"/>
          </a:p>
          <a:p>
            <a:pPr indent="-330200" lvl="0" marL="457200" rtl="0" algn="l">
              <a:spcBef>
                <a:spcPts val="0"/>
              </a:spcBef>
              <a:spcAft>
                <a:spcPts val="0"/>
              </a:spcAft>
              <a:buSzPts val="1600"/>
              <a:buChar char="●"/>
            </a:pPr>
            <a:r>
              <a:rPr lang="en" sz="1400"/>
              <a:t>A system that is running on your OS</a:t>
            </a:r>
            <a:endParaRPr sz="1400"/>
          </a:p>
          <a:p>
            <a:pPr indent="-317500" lvl="0" marL="457200" rtl="0" algn="l">
              <a:spcBef>
                <a:spcPts val="0"/>
              </a:spcBef>
              <a:spcAft>
                <a:spcPts val="0"/>
              </a:spcAft>
              <a:buSzPts val="1400"/>
              <a:buChar char="●"/>
            </a:pPr>
            <a:r>
              <a:rPr lang="en" sz="1400"/>
              <a:t>The Virtual Machine doesn’t know it’s not running on dedicated hardware</a:t>
            </a:r>
            <a:endParaRPr sz="1400"/>
          </a:p>
          <a:p>
            <a:pPr indent="-317500" lvl="0" marL="457200" rtl="0" algn="l">
              <a:spcBef>
                <a:spcPts val="0"/>
              </a:spcBef>
              <a:spcAft>
                <a:spcPts val="0"/>
              </a:spcAft>
              <a:buSzPts val="1400"/>
              <a:buChar char="●"/>
            </a:pPr>
            <a:r>
              <a:rPr lang="en" sz="1400"/>
              <a:t>Allocate resources to the VM</a:t>
            </a:r>
            <a:endParaRPr sz="1400"/>
          </a:p>
          <a:p>
            <a:pPr indent="-330200" lvl="0" marL="457200" rtl="0" algn="l">
              <a:spcBef>
                <a:spcPts val="0"/>
              </a:spcBef>
              <a:spcAft>
                <a:spcPts val="0"/>
              </a:spcAft>
              <a:buSzPts val="1600"/>
              <a:buChar char="●"/>
            </a:pPr>
            <a:r>
              <a:rPr lang="en" sz="1400"/>
              <a:t>You might be familiar with this already:</a:t>
            </a:r>
            <a:endParaRPr sz="1400"/>
          </a:p>
          <a:p>
            <a:pPr indent="0" lvl="0" marL="0" rtl="0" algn="l">
              <a:spcBef>
                <a:spcPts val="1200"/>
              </a:spcBef>
              <a:spcAft>
                <a:spcPts val="1200"/>
              </a:spcAft>
              <a:buNone/>
            </a:pPr>
            <a:r>
              <a:t/>
            </a:r>
            <a:endParaRPr/>
          </a:p>
        </p:txBody>
      </p:sp>
      <p:pic>
        <p:nvPicPr>
          <p:cNvPr id="1072" name="Google Shape;1072;p46"/>
          <p:cNvPicPr preferRelativeResize="0"/>
          <p:nvPr/>
        </p:nvPicPr>
        <p:blipFill>
          <a:blip r:embed="rId3">
            <a:alphaModFix/>
          </a:blip>
          <a:stretch>
            <a:fillRect/>
          </a:stretch>
        </p:blipFill>
        <p:spPr>
          <a:xfrm>
            <a:off x="1520200" y="3035325"/>
            <a:ext cx="1406504" cy="1808350"/>
          </a:xfrm>
          <a:prstGeom prst="rect">
            <a:avLst/>
          </a:prstGeom>
          <a:noFill/>
          <a:ln>
            <a:noFill/>
          </a:ln>
        </p:spPr>
      </p:pic>
      <p:pic>
        <p:nvPicPr>
          <p:cNvPr id="1073" name="Google Shape;1073;p46"/>
          <p:cNvPicPr preferRelativeResize="0"/>
          <p:nvPr/>
        </p:nvPicPr>
        <p:blipFill>
          <a:blip r:embed="rId4">
            <a:alphaModFix/>
          </a:blip>
          <a:stretch>
            <a:fillRect/>
          </a:stretch>
        </p:blipFill>
        <p:spPr>
          <a:xfrm>
            <a:off x="4996450" y="1161775"/>
            <a:ext cx="3657600" cy="2743200"/>
          </a:xfrm>
          <a:prstGeom prst="rect">
            <a:avLst/>
          </a:prstGeom>
          <a:noFill/>
          <a:ln>
            <a:noFill/>
          </a:ln>
        </p:spPr>
      </p:pic>
      <p:sp>
        <p:nvSpPr>
          <p:cNvPr id="1074" name="Google Shape;1074;p46"/>
          <p:cNvSpPr txBox="1"/>
          <p:nvPr/>
        </p:nvSpPr>
        <p:spPr>
          <a:xfrm>
            <a:off x="4902450" y="1161775"/>
            <a:ext cx="12339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6FAFF"/>
                </a:solidFill>
                <a:latin typeface="Nunito"/>
                <a:ea typeface="Nunito"/>
                <a:cs typeface="Nunito"/>
                <a:sym typeface="Nunito"/>
              </a:rPr>
              <a:t>A computer</a:t>
            </a:r>
            <a:endParaRPr>
              <a:solidFill>
                <a:srgbClr val="F6FAFF"/>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47"/>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Hypervisor</a:t>
            </a:r>
            <a:endParaRPr/>
          </a:p>
        </p:txBody>
      </p:sp>
      <p:sp>
        <p:nvSpPr>
          <p:cNvPr id="1080" name="Google Shape;1080;p47"/>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400"/>
              <a:t>Software that creates and regulates the VM</a:t>
            </a:r>
            <a:endParaRPr sz="1400"/>
          </a:p>
          <a:p>
            <a:pPr indent="-355600" lvl="0" marL="457200" rtl="0" algn="l">
              <a:spcBef>
                <a:spcPts val="0"/>
              </a:spcBef>
              <a:spcAft>
                <a:spcPts val="0"/>
              </a:spcAft>
              <a:buSzPts val="2000"/>
              <a:buChar char="●"/>
            </a:pPr>
            <a:r>
              <a:rPr lang="en" sz="1400"/>
              <a:t>Acts as an intermediary between OS and VM (or hardware and VM) </a:t>
            </a:r>
            <a:endParaRPr sz="1400"/>
          </a:p>
        </p:txBody>
      </p:sp>
      <p:pic>
        <p:nvPicPr>
          <p:cNvPr id="1081" name="Google Shape;1081;p47"/>
          <p:cNvPicPr preferRelativeResize="0"/>
          <p:nvPr/>
        </p:nvPicPr>
        <p:blipFill>
          <a:blip r:embed="rId3">
            <a:alphaModFix/>
          </a:blip>
          <a:stretch>
            <a:fillRect/>
          </a:stretch>
        </p:blipFill>
        <p:spPr>
          <a:xfrm>
            <a:off x="322125" y="2658150"/>
            <a:ext cx="3721699" cy="1922876"/>
          </a:xfrm>
          <a:prstGeom prst="rect">
            <a:avLst/>
          </a:prstGeom>
          <a:noFill/>
          <a:ln>
            <a:noFill/>
          </a:ln>
        </p:spPr>
      </p:pic>
      <p:pic>
        <p:nvPicPr>
          <p:cNvPr id="1082" name="Google Shape;1082;p47"/>
          <p:cNvPicPr preferRelativeResize="0"/>
          <p:nvPr/>
        </p:nvPicPr>
        <p:blipFill>
          <a:blip r:embed="rId4">
            <a:alphaModFix/>
          </a:blip>
          <a:stretch>
            <a:fillRect/>
          </a:stretch>
        </p:blipFill>
        <p:spPr>
          <a:xfrm>
            <a:off x="2303800" y="2658150"/>
            <a:ext cx="481225" cy="618725"/>
          </a:xfrm>
          <a:prstGeom prst="rect">
            <a:avLst/>
          </a:prstGeom>
          <a:noFill/>
          <a:ln>
            <a:noFill/>
          </a:ln>
        </p:spPr>
      </p:pic>
      <p:pic>
        <p:nvPicPr>
          <p:cNvPr id="1083" name="Google Shape;1083;p47"/>
          <p:cNvPicPr preferRelativeResize="0"/>
          <p:nvPr/>
        </p:nvPicPr>
        <p:blipFill>
          <a:blip r:embed="rId5">
            <a:alphaModFix/>
          </a:blip>
          <a:stretch>
            <a:fillRect/>
          </a:stretch>
        </p:blipFill>
        <p:spPr>
          <a:xfrm>
            <a:off x="5060826" y="2607988"/>
            <a:ext cx="3109451" cy="2023199"/>
          </a:xfrm>
          <a:prstGeom prst="rect">
            <a:avLst/>
          </a:prstGeom>
          <a:noFill/>
          <a:ln>
            <a:noFill/>
          </a:ln>
        </p:spPr>
      </p:pic>
      <p:sp>
        <p:nvSpPr>
          <p:cNvPr id="1084" name="Google Shape;1084;p47"/>
          <p:cNvSpPr/>
          <p:nvPr/>
        </p:nvSpPr>
        <p:spPr>
          <a:xfrm>
            <a:off x="1322950" y="2658150"/>
            <a:ext cx="2659500" cy="18345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7"/>
          <p:cNvSpPr/>
          <p:nvPr/>
        </p:nvSpPr>
        <p:spPr>
          <a:xfrm>
            <a:off x="2206738" y="2702338"/>
            <a:ext cx="1775700" cy="18345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7"/>
          <p:cNvSpPr/>
          <p:nvPr/>
        </p:nvSpPr>
        <p:spPr>
          <a:xfrm>
            <a:off x="2999525" y="2702338"/>
            <a:ext cx="1044300" cy="18345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7"/>
          <p:cNvSpPr/>
          <p:nvPr/>
        </p:nvSpPr>
        <p:spPr>
          <a:xfrm>
            <a:off x="6136200" y="2658088"/>
            <a:ext cx="1992300" cy="19230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6850875" y="2658100"/>
            <a:ext cx="1319400" cy="19230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txBox="1"/>
          <p:nvPr>
            <p:ph idx="1" type="body"/>
          </p:nvPr>
        </p:nvSpPr>
        <p:spPr>
          <a:xfrm>
            <a:off x="663025" y="1701400"/>
            <a:ext cx="7761000" cy="95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400"/>
              <a:t>Large companies use Type 1</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48"/>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Virtualization</a:t>
            </a:r>
            <a:endParaRPr/>
          </a:p>
        </p:txBody>
      </p:sp>
      <p:sp>
        <p:nvSpPr>
          <p:cNvPr id="1095" name="Google Shape;1095;p48"/>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400"/>
              <a:t>Allows computers to act as more than one virtual machine (server, OS, etc.)</a:t>
            </a:r>
            <a:endParaRPr sz="1400"/>
          </a:p>
          <a:p>
            <a:pPr indent="-355600" lvl="0" marL="457200" rtl="0" algn="l">
              <a:spcBef>
                <a:spcPts val="0"/>
              </a:spcBef>
              <a:spcAft>
                <a:spcPts val="0"/>
              </a:spcAft>
              <a:buSzPts val="2000"/>
              <a:buChar char="●"/>
            </a:pPr>
            <a:r>
              <a:rPr lang="en" sz="1400"/>
              <a:t>Allows renting out access to a portion of a computer’s resources</a:t>
            </a:r>
            <a:endParaRPr sz="1400"/>
          </a:p>
          <a:p>
            <a:pPr indent="-355600" lvl="0" marL="457200" rtl="0" algn="l">
              <a:spcBef>
                <a:spcPts val="0"/>
              </a:spcBef>
              <a:spcAft>
                <a:spcPts val="0"/>
              </a:spcAft>
              <a:buSzPts val="2000"/>
              <a:buChar char="●"/>
            </a:pPr>
            <a:r>
              <a:rPr lang="en" sz="1400"/>
              <a:t>More efficient use of a computer’s resources</a:t>
            </a:r>
            <a:endParaRPr sz="1400"/>
          </a:p>
        </p:txBody>
      </p:sp>
      <p:pic>
        <p:nvPicPr>
          <p:cNvPr id="1096" name="Google Shape;1096;p48"/>
          <p:cNvPicPr preferRelativeResize="0"/>
          <p:nvPr/>
        </p:nvPicPr>
        <p:blipFill>
          <a:blip r:embed="rId3">
            <a:alphaModFix/>
          </a:blip>
          <a:stretch>
            <a:fillRect/>
          </a:stretch>
        </p:blipFill>
        <p:spPr>
          <a:xfrm>
            <a:off x="1576275" y="2143800"/>
            <a:ext cx="5391975" cy="2631275"/>
          </a:xfrm>
          <a:prstGeom prst="rect">
            <a:avLst/>
          </a:prstGeom>
          <a:noFill/>
          <a:ln>
            <a:noFill/>
          </a:ln>
        </p:spPr>
      </p:pic>
      <p:sp>
        <p:nvSpPr>
          <p:cNvPr id="1097" name="Google Shape;1097;p48"/>
          <p:cNvSpPr txBox="1"/>
          <p:nvPr/>
        </p:nvSpPr>
        <p:spPr>
          <a:xfrm>
            <a:off x="6536350" y="2744025"/>
            <a:ext cx="2425800" cy="19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Side Note: Terminology</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Containers and VMs are both examples of virtualization. </a:t>
            </a:r>
            <a:r>
              <a:rPr b="1" lang="en">
                <a:latin typeface="Nunito"/>
                <a:ea typeface="Nunito"/>
                <a:cs typeface="Nunito"/>
                <a:sym typeface="Nunito"/>
              </a:rPr>
              <a:t>VMs</a:t>
            </a:r>
            <a:r>
              <a:rPr lang="en">
                <a:latin typeface="Nunito"/>
                <a:ea typeface="Nunito"/>
                <a:cs typeface="Nunito"/>
                <a:sym typeface="Nunito"/>
              </a:rPr>
              <a:t> include OS and software, </a:t>
            </a:r>
            <a:r>
              <a:rPr b="1" lang="en">
                <a:latin typeface="Nunito"/>
                <a:ea typeface="Nunito"/>
                <a:cs typeface="Nunito"/>
                <a:sym typeface="Nunito"/>
              </a:rPr>
              <a:t>containers</a:t>
            </a:r>
            <a:r>
              <a:rPr lang="en">
                <a:latin typeface="Nunito"/>
                <a:ea typeface="Nunito"/>
                <a:cs typeface="Nunito"/>
                <a:sym typeface="Nunito"/>
              </a:rPr>
              <a:t> include software, but not the OS.</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49"/>
          <p:cNvSpPr txBox="1"/>
          <p:nvPr>
            <p:ph type="ctrTitle"/>
          </p:nvPr>
        </p:nvSpPr>
        <p:spPr>
          <a:xfrm flipH="1">
            <a:off x="881100" y="1410750"/>
            <a:ext cx="7381800" cy="232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What problems can be solved with cloud computing?</a:t>
            </a:r>
            <a:endParaRPr sz="5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50"/>
          <p:cNvSpPr txBox="1"/>
          <p:nvPr>
            <p:ph idx="4"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Reduces Infrastructure Cost</a:t>
            </a:r>
            <a:endParaRPr/>
          </a:p>
        </p:txBody>
      </p:sp>
      <p:graphicFrame>
        <p:nvGraphicFramePr>
          <p:cNvPr id="1108" name="Google Shape;1108;p50"/>
          <p:cNvGraphicFramePr/>
          <p:nvPr/>
        </p:nvGraphicFramePr>
        <p:xfrm>
          <a:off x="4364800" y="1310550"/>
          <a:ext cx="3000000" cy="3000000"/>
        </p:xfrm>
        <a:graphic>
          <a:graphicData uri="http://schemas.openxmlformats.org/drawingml/2006/table">
            <a:tbl>
              <a:tblPr>
                <a:noFill/>
                <a:tableStyleId>{363D25E1-A115-4680-817D-0203D4233BC7}</a:tableStyleId>
              </a:tblPr>
              <a:tblGrid>
                <a:gridCol w="2263475"/>
                <a:gridCol w="2263475"/>
              </a:tblGrid>
              <a:tr h="381000">
                <a:tc>
                  <a:txBody>
                    <a:bodyPr/>
                    <a:lstStyle/>
                    <a:p>
                      <a:pPr indent="0" lvl="0" marL="0" rtl="0" algn="l">
                        <a:spcBef>
                          <a:spcPts val="0"/>
                        </a:spcBef>
                        <a:spcAft>
                          <a:spcPts val="0"/>
                        </a:spcAft>
                        <a:buNone/>
                      </a:pPr>
                      <a:r>
                        <a:rPr lang="en">
                          <a:solidFill>
                            <a:schemeClr val="lt1"/>
                          </a:solidFill>
                          <a:latin typeface="Viga"/>
                          <a:ea typeface="Viga"/>
                          <a:cs typeface="Viga"/>
                          <a:sym typeface="Viga"/>
                        </a:rPr>
                        <a:t>Traditional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Viga"/>
                          <a:ea typeface="Viga"/>
                          <a:cs typeface="Viga"/>
                          <a:sym typeface="Viga"/>
                        </a:rPr>
                        <a:t>Cloud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Huge upfront cost</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Pay only what you need</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(computing as a service)</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Hire staff to support infrastructure</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Staff rolled in with cost</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latin typeface="Nunito"/>
                          <a:ea typeface="Nunito"/>
                          <a:cs typeface="Nunito"/>
                          <a:sym typeface="Nunito"/>
                        </a:rPr>
                        <a:t>Pay for all levels of infrastructure</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Nunito"/>
                          <a:ea typeface="Nunito"/>
                          <a:cs typeface="Nunito"/>
                          <a:sym typeface="Nunito"/>
                        </a:rPr>
                        <a:t>Pay only for levels that you need</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pic>
        <p:nvPicPr>
          <p:cNvPr id="1109" name="Google Shape;1109;p50"/>
          <p:cNvPicPr preferRelativeResize="0"/>
          <p:nvPr/>
        </p:nvPicPr>
        <p:blipFill>
          <a:blip r:embed="rId3">
            <a:alphaModFix/>
          </a:blip>
          <a:stretch>
            <a:fillRect/>
          </a:stretch>
        </p:blipFill>
        <p:spPr>
          <a:xfrm>
            <a:off x="2086425" y="1286413"/>
            <a:ext cx="1411175" cy="1411175"/>
          </a:xfrm>
          <a:prstGeom prst="rect">
            <a:avLst/>
          </a:prstGeom>
          <a:noFill/>
          <a:ln>
            <a:noFill/>
          </a:ln>
        </p:spPr>
      </p:pic>
      <p:pic>
        <p:nvPicPr>
          <p:cNvPr id="1110" name="Google Shape;1110;p50"/>
          <p:cNvPicPr preferRelativeResize="0"/>
          <p:nvPr/>
        </p:nvPicPr>
        <p:blipFill>
          <a:blip r:embed="rId4">
            <a:alphaModFix/>
          </a:blip>
          <a:stretch>
            <a:fillRect/>
          </a:stretch>
        </p:blipFill>
        <p:spPr>
          <a:xfrm>
            <a:off x="1544575" y="2966300"/>
            <a:ext cx="2407552" cy="1349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1"/>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Reduces Time to Market</a:t>
            </a:r>
            <a:endParaRPr/>
          </a:p>
        </p:txBody>
      </p:sp>
      <p:graphicFrame>
        <p:nvGraphicFramePr>
          <p:cNvPr id="1116" name="Google Shape;1116;p51"/>
          <p:cNvGraphicFramePr/>
          <p:nvPr/>
        </p:nvGraphicFramePr>
        <p:xfrm>
          <a:off x="4364800" y="1310550"/>
          <a:ext cx="3000000" cy="3000000"/>
        </p:xfrm>
        <a:graphic>
          <a:graphicData uri="http://schemas.openxmlformats.org/drawingml/2006/table">
            <a:tbl>
              <a:tblPr>
                <a:noFill/>
                <a:tableStyleId>{363D25E1-A115-4680-817D-0203D4233BC7}</a:tableStyleId>
              </a:tblPr>
              <a:tblGrid>
                <a:gridCol w="2263475"/>
                <a:gridCol w="2263475"/>
              </a:tblGrid>
              <a:tr h="381000">
                <a:tc>
                  <a:txBody>
                    <a:bodyPr/>
                    <a:lstStyle/>
                    <a:p>
                      <a:pPr indent="0" lvl="0" marL="0" rtl="0" algn="l">
                        <a:spcBef>
                          <a:spcPts val="0"/>
                        </a:spcBef>
                        <a:spcAft>
                          <a:spcPts val="0"/>
                        </a:spcAft>
                        <a:buNone/>
                      </a:pPr>
                      <a:r>
                        <a:rPr lang="en">
                          <a:solidFill>
                            <a:schemeClr val="lt1"/>
                          </a:solidFill>
                          <a:latin typeface="Viga"/>
                          <a:ea typeface="Viga"/>
                          <a:cs typeface="Viga"/>
                          <a:sym typeface="Viga"/>
                        </a:rPr>
                        <a:t>Traditional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Viga"/>
                          <a:ea typeface="Viga"/>
                          <a:cs typeface="Viga"/>
                          <a:sym typeface="Viga"/>
                        </a:rPr>
                        <a:t>Cloud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Spend time on infrastructure</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Near immediate access</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Spend time hiring, training</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Staff rolled in with cost</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pic>
        <p:nvPicPr>
          <p:cNvPr id="1117" name="Google Shape;1117;p51"/>
          <p:cNvPicPr preferRelativeResize="0"/>
          <p:nvPr/>
        </p:nvPicPr>
        <p:blipFill>
          <a:blip r:embed="rId3">
            <a:alphaModFix/>
          </a:blip>
          <a:stretch>
            <a:fillRect/>
          </a:stretch>
        </p:blipFill>
        <p:spPr>
          <a:xfrm>
            <a:off x="1233850" y="1618000"/>
            <a:ext cx="2168075" cy="2168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52"/>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Enables </a:t>
            </a:r>
            <a:r>
              <a:rPr lang="en"/>
              <a:t>Scaling</a:t>
            </a:r>
            <a:endParaRPr/>
          </a:p>
        </p:txBody>
      </p:sp>
      <p:graphicFrame>
        <p:nvGraphicFramePr>
          <p:cNvPr id="1123" name="Google Shape;1123;p52"/>
          <p:cNvGraphicFramePr/>
          <p:nvPr/>
        </p:nvGraphicFramePr>
        <p:xfrm>
          <a:off x="4364800" y="1310550"/>
          <a:ext cx="3000000" cy="3000000"/>
        </p:xfrm>
        <a:graphic>
          <a:graphicData uri="http://schemas.openxmlformats.org/drawingml/2006/table">
            <a:tbl>
              <a:tblPr>
                <a:noFill/>
                <a:tableStyleId>{363D25E1-A115-4680-817D-0203D4233BC7}</a:tableStyleId>
              </a:tblPr>
              <a:tblGrid>
                <a:gridCol w="2263475"/>
                <a:gridCol w="2263475"/>
              </a:tblGrid>
              <a:tr h="381000">
                <a:tc>
                  <a:txBody>
                    <a:bodyPr/>
                    <a:lstStyle/>
                    <a:p>
                      <a:pPr indent="0" lvl="0" marL="0" rtl="0" algn="l">
                        <a:spcBef>
                          <a:spcPts val="0"/>
                        </a:spcBef>
                        <a:spcAft>
                          <a:spcPts val="0"/>
                        </a:spcAft>
                        <a:buNone/>
                      </a:pPr>
                      <a:r>
                        <a:rPr lang="en">
                          <a:solidFill>
                            <a:schemeClr val="lt1"/>
                          </a:solidFill>
                          <a:latin typeface="Viga"/>
                          <a:ea typeface="Viga"/>
                          <a:cs typeface="Viga"/>
                          <a:sym typeface="Viga"/>
                        </a:rPr>
                        <a:t>Traditional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Viga"/>
                          <a:ea typeface="Viga"/>
                          <a:cs typeface="Viga"/>
                          <a:sym typeface="Viga"/>
                        </a:rPr>
                        <a:t>Cloud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With growth, buy more infrastructure</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Easy to rent more</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pic>
        <p:nvPicPr>
          <p:cNvPr id="1124" name="Google Shape;1124;p52"/>
          <p:cNvPicPr preferRelativeResize="0"/>
          <p:nvPr/>
        </p:nvPicPr>
        <p:blipFill>
          <a:blip r:embed="rId3">
            <a:alphaModFix/>
          </a:blip>
          <a:stretch>
            <a:fillRect/>
          </a:stretch>
        </p:blipFill>
        <p:spPr>
          <a:xfrm>
            <a:off x="177425" y="2318871"/>
            <a:ext cx="995625" cy="995625"/>
          </a:xfrm>
          <a:prstGeom prst="rect">
            <a:avLst/>
          </a:prstGeom>
          <a:noFill/>
          <a:ln>
            <a:noFill/>
          </a:ln>
        </p:spPr>
      </p:pic>
      <p:pic>
        <p:nvPicPr>
          <p:cNvPr id="1125" name="Google Shape;1125;p52"/>
          <p:cNvPicPr preferRelativeResize="0"/>
          <p:nvPr/>
        </p:nvPicPr>
        <p:blipFill>
          <a:blip r:embed="rId3">
            <a:alphaModFix/>
          </a:blip>
          <a:stretch>
            <a:fillRect/>
          </a:stretch>
        </p:blipFill>
        <p:spPr>
          <a:xfrm>
            <a:off x="2074450" y="1270871"/>
            <a:ext cx="995625" cy="995625"/>
          </a:xfrm>
          <a:prstGeom prst="rect">
            <a:avLst/>
          </a:prstGeom>
          <a:noFill/>
          <a:ln>
            <a:noFill/>
          </a:ln>
        </p:spPr>
      </p:pic>
      <p:pic>
        <p:nvPicPr>
          <p:cNvPr id="1126" name="Google Shape;1126;p52"/>
          <p:cNvPicPr preferRelativeResize="0"/>
          <p:nvPr/>
        </p:nvPicPr>
        <p:blipFill>
          <a:blip r:embed="rId3">
            <a:alphaModFix/>
          </a:blip>
          <a:stretch>
            <a:fillRect/>
          </a:stretch>
        </p:blipFill>
        <p:spPr>
          <a:xfrm>
            <a:off x="2074450" y="2465296"/>
            <a:ext cx="995625" cy="995625"/>
          </a:xfrm>
          <a:prstGeom prst="rect">
            <a:avLst/>
          </a:prstGeom>
          <a:noFill/>
          <a:ln>
            <a:noFill/>
          </a:ln>
        </p:spPr>
      </p:pic>
      <p:pic>
        <p:nvPicPr>
          <p:cNvPr id="1127" name="Google Shape;1127;p52"/>
          <p:cNvPicPr preferRelativeResize="0"/>
          <p:nvPr/>
        </p:nvPicPr>
        <p:blipFill>
          <a:blip r:embed="rId3">
            <a:alphaModFix/>
          </a:blip>
          <a:stretch>
            <a:fillRect/>
          </a:stretch>
        </p:blipFill>
        <p:spPr>
          <a:xfrm>
            <a:off x="2074450" y="3659721"/>
            <a:ext cx="995625" cy="995625"/>
          </a:xfrm>
          <a:prstGeom prst="rect">
            <a:avLst/>
          </a:prstGeom>
          <a:noFill/>
          <a:ln>
            <a:noFill/>
          </a:ln>
        </p:spPr>
      </p:pic>
      <p:sp>
        <p:nvSpPr>
          <p:cNvPr id="1128" name="Google Shape;1128;p52"/>
          <p:cNvSpPr/>
          <p:nvPr/>
        </p:nvSpPr>
        <p:spPr>
          <a:xfrm rot="-2700000">
            <a:off x="1262579" y="1936861"/>
            <a:ext cx="826042" cy="422991"/>
          </a:xfrm>
          <a:prstGeom prst="rightArrow">
            <a:avLst>
              <a:gd fmla="val 31011" name="adj1"/>
              <a:gd fmla="val 446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1210804" y="2751623"/>
            <a:ext cx="825900" cy="423000"/>
          </a:xfrm>
          <a:prstGeom prst="rightArrow">
            <a:avLst>
              <a:gd fmla="val 31011" name="adj1"/>
              <a:gd fmla="val 446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rot="1821856">
            <a:off x="1160293" y="3640695"/>
            <a:ext cx="826120" cy="423144"/>
          </a:xfrm>
          <a:prstGeom prst="rightArrow">
            <a:avLst>
              <a:gd fmla="val 31011" name="adj1"/>
              <a:gd fmla="val 446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35"/>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a:t>
            </a:r>
            <a:endParaRPr/>
          </a:p>
        </p:txBody>
      </p:sp>
      <p:sp>
        <p:nvSpPr>
          <p:cNvPr id="959" name="Google Shape;959;p35"/>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Erich: Intro, What is Cloud Computing?,  Solving Problems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sz="1400"/>
              <a:t>Ketim: Leading Companies, Main Models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sz="1400"/>
              <a:t>Yonathan: Structure of the Cloud Environment, Structures of Data Centers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sz="1400"/>
              <a:t>Anton: Creation of Virtual Machines, Reliability and Performance</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53"/>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Only On Infrastructure You Want</a:t>
            </a:r>
            <a:endParaRPr/>
          </a:p>
        </p:txBody>
      </p:sp>
      <p:graphicFrame>
        <p:nvGraphicFramePr>
          <p:cNvPr id="1136" name="Google Shape;1136;p53"/>
          <p:cNvGraphicFramePr/>
          <p:nvPr/>
        </p:nvGraphicFramePr>
        <p:xfrm>
          <a:off x="4364800" y="1310550"/>
          <a:ext cx="3000000" cy="3000000"/>
        </p:xfrm>
        <a:graphic>
          <a:graphicData uri="http://schemas.openxmlformats.org/drawingml/2006/table">
            <a:tbl>
              <a:tblPr>
                <a:noFill/>
                <a:tableStyleId>{363D25E1-A115-4680-817D-0203D4233BC7}</a:tableStyleId>
              </a:tblPr>
              <a:tblGrid>
                <a:gridCol w="2263475"/>
                <a:gridCol w="2263475"/>
              </a:tblGrid>
              <a:tr h="381000">
                <a:tc>
                  <a:txBody>
                    <a:bodyPr/>
                    <a:lstStyle/>
                    <a:p>
                      <a:pPr indent="0" lvl="0" marL="0" rtl="0" algn="l">
                        <a:spcBef>
                          <a:spcPts val="0"/>
                        </a:spcBef>
                        <a:spcAft>
                          <a:spcPts val="0"/>
                        </a:spcAft>
                        <a:buNone/>
                      </a:pPr>
                      <a:r>
                        <a:rPr lang="en">
                          <a:solidFill>
                            <a:schemeClr val="lt1"/>
                          </a:solidFill>
                          <a:latin typeface="Viga"/>
                          <a:ea typeface="Viga"/>
                          <a:cs typeface="Viga"/>
                          <a:sym typeface="Viga"/>
                        </a:rPr>
                        <a:t>Traditional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Viga"/>
                          <a:ea typeface="Viga"/>
                          <a:cs typeface="Viga"/>
                          <a:sym typeface="Viga"/>
                        </a:rPr>
                        <a:t>Cloud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Buy everything</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Specify if you want only computing resources, a platform, software, etc.</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pic>
        <p:nvPicPr>
          <p:cNvPr id="1137" name="Google Shape;1137;p53"/>
          <p:cNvPicPr preferRelativeResize="0"/>
          <p:nvPr/>
        </p:nvPicPr>
        <p:blipFill>
          <a:blip r:embed="rId3">
            <a:alphaModFix/>
          </a:blip>
          <a:stretch>
            <a:fillRect/>
          </a:stretch>
        </p:blipFill>
        <p:spPr>
          <a:xfrm>
            <a:off x="460850" y="1416500"/>
            <a:ext cx="1007025" cy="1007025"/>
          </a:xfrm>
          <a:prstGeom prst="rect">
            <a:avLst/>
          </a:prstGeom>
          <a:noFill/>
          <a:ln>
            <a:noFill/>
          </a:ln>
        </p:spPr>
      </p:pic>
      <p:pic>
        <p:nvPicPr>
          <p:cNvPr id="1138" name="Google Shape;1138;p53"/>
          <p:cNvPicPr preferRelativeResize="0"/>
          <p:nvPr/>
        </p:nvPicPr>
        <p:blipFill>
          <a:blip r:embed="rId4">
            <a:alphaModFix/>
          </a:blip>
          <a:stretch>
            <a:fillRect/>
          </a:stretch>
        </p:blipFill>
        <p:spPr>
          <a:xfrm>
            <a:off x="394500" y="3280825"/>
            <a:ext cx="1139725" cy="1139725"/>
          </a:xfrm>
          <a:prstGeom prst="rect">
            <a:avLst/>
          </a:prstGeom>
          <a:noFill/>
          <a:ln>
            <a:noFill/>
          </a:ln>
        </p:spPr>
      </p:pic>
      <p:sp>
        <p:nvSpPr>
          <p:cNvPr id="1139" name="Google Shape;1139;p53"/>
          <p:cNvSpPr txBox="1"/>
          <p:nvPr/>
        </p:nvSpPr>
        <p:spPr>
          <a:xfrm>
            <a:off x="-81487" y="2340175"/>
            <a:ext cx="21924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Lightsail: developer environment</a:t>
            </a:r>
            <a:endParaRPr sz="1200">
              <a:latin typeface="Nunito"/>
              <a:ea typeface="Nunito"/>
              <a:cs typeface="Nunito"/>
              <a:sym typeface="Nunito"/>
            </a:endParaRPr>
          </a:p>
        </p:txBody>
      </p:sp>
      <p:sp>
        <p:nvSpPr>
          <p:cNvPr id="1140" name="Google Shape;1140;p53"/>
          <p:cNvSpPr txBox="1"/>
          <p:nvPr/>
        </p:nvSpPr>
        <p:spPr>
          <a:xfrm>
            <a:off x="-81487" y="4420550"/>
            <a:ext cx="21924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S3 Glacier: archival</a:t>
            </a:r>
            <a:endParaRPr sz="1200">
              <a:latin typeface="Nunito"/>
              <a:ea typeface="Nunito"/>
              <a:cs typeface="Nunito"/>
              <a:sym typeface="Nunito"/>
            </a:endParaRPr>
          </a:p>
        </p:txBody>
      </p:sp>
      <p:pic>
        <p:nvPicPr>
          <p:cNvPr id="1141" name="Google Shape;1141;p53"/>
          <p:cNvPicPr preferRelativeResize="0"/>
          <p:nvPr/>
        </p:nvPicPr>
        <p:blipFill>
          <a:blip r:embed="rId5">
            <a:alphaModFix/>
          </a:blip>
          <a:stretch>
            <a:fillRect/>
          </a:stretch>
        </p:blipFill>
        <p:spPr>
          <a:xfrm>
            <a:off x="2386020" y="3217480"/>
            <a:ext cx="1139725" cy="1139725"/>
          </a:xfrm>
          <a:prstGeom prst="rect">
            <a:avLst/>
          </a:prstGeom>
          <a:noFill/>
          <a:ln>
            <a:noFill/>
          </a:ln>
        </p:spPr>
      </p:pic>
      <p:sp>
        <p:nvSpPr>
          <p:cNvPr id="1142" name="Google Shape;1142;p53"/>
          <p:cNvSpPr txBox="1"/>
          <p:nvPr/>
        </p:nvSpPr>
        <p:spPr>
          <a:xfrm>
            <a:off x="1859675" y="4420550"/>
            <a:ext cx="21924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EC2: virtual servers</a:t>
            </a:r>
            <a:endParaRPr sz="1200">
              <a:latin typeface="Nunito"/>
              <a:ea typeface="Nunito"/>
              <a:cs typeface="Nunito"/>
              <a:sym typeface="Nunito"/>
            </a:endParaRPr>
          </a:p>
        </p:txBody>
      </p:sp>
      <p:pic>
        <p:nvPicPr>
          <p:cNvPr id="1143" name="Google Shape;1143;p53"/>
          <p:cNvPicPr preferRelativeResize="0"/>
          <p:nvPr/>
        </p:nvPicPr>
        <p:blipFill>
          <a:blip r:embed="rId6">
            <a:alphaModFix/>
          </a:blip>
          <a:stretch>
            <a:fillRect/>
          </a:stretch>
        </p:blipFill>
        <p:spPr>
          <a:xfrm>
            <a:off x="2386026" y="1416512"/>
            <a:ext cx="777171" cy="941235"/>
          </a:xfrm>
          <a:prstGeom prst="rect">
            <a:avLst/>
          </a:prstGeom>
          <a:noFill/>
          <a:ln>
            <a:noFill/>
          </a:ln>
        </p:spPr>
      </p:pic>
      <p:sp>
        <p:nvSpPr>
          <p:cNvPr id="1144" name="Google Shape;1144;p53"/>
          <p:cNvSpPr txBox="1"/>
          <p:nvPr/>
        </p:nvSpPr>
        <p:spPr>
          <a:xfrm>
            <a:off x="1638138" y="2340175"/>
            <a:ext cx="21924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S3: data storage</a:t>
            </a:r>
            <a:endParaRPr sz="1200">
              <a:latin typeface="Nunito"/>
              <a:ea typeface="Nunito"/>
              <a:cs typeface="Nunito"/>
              <a:sym typeface="Nunito"/>
            </a:endParaRPr>
          </a:p>
        </p:txBody>
      </p:sp>
      <p:pic>
        <p:nvPicPr>
          <p:cNvPr id="1145" name="Google Shape;1145;p53"/>
          <p:cNvPicPr preferRelativeResize="0"/>
          <p:nvPr/>
        </p:nvPicPr>
        <p:blipFill>
          <a:blip r:embed="rId7">
            <a:alphaModFix/>
          </a:blip>
          <a:stretch>
            <a:fillRect/>
          </a:stretch>
        </p:blipFill>
        <p:spPr>
          <a:xfrm>
            <a:off x="6750700" y="3380062"/>
            <a:ext cx="1673329" cy="94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54"/>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Deals with Fluctuations of Use</a:t>
            </a:r>
            <a:endParaRPr/>
          </a:p>
        </p:txBody>
      </p:sp>
      <p:pic>
        <p:nvPicPr>
          <p:cNvPr id="1151" name="Google Shape;1151;p54"/>
          <p:cNvPicPr preferRelativeResize="0"/>
          <p:nvPr/>
        </p:nvPicPr>
        <p:blipFill>
          <a:blip r:embed="rId3">
            <a:alphaModFix/>
          </a:blip>
          <a:stretch>
            <a:fillRect/>
          </a:stretch>
        </p:blipFill>
        <p:spPr>
          <a:xfrm>
            <a:off x="419175" y="1307950"/>
            <a:ext cx="3071200" cy="1877900"/>
          </a:xfrm>
          <a:prstGeom prst="rect">
            <a:avLst/>
          </a:prstGeom>
          <a:noFill/>
          <a:ln>
            <a:noFill/>
          </a:ln>
        </p:spPr>
      </p:pic>
      <p:graphicFrame>
        <p:nvGraphicFramePr>
          <p:cNvPr id="1152" name="Google Shape;1152;p54"/>
          <p:cNvGraphicFramePr/>
          <p:nvPr/>
        </p:nvGraphicFramePr>
        <p:xfrm>
          <a:off x="4364800" y="1310550"/>
          <a:ext cx="3000000" cy="3000000"/>
        </p:xfrm>
        <a:graphic>
          <a:graphicData uri="http://schemas.openxmlformats.org/drawingml/2006/table">
            <a:tbl>
              <a:tblPr>
                <a:noFill/>
                <a:tableStyleId>{363D25E1-A115-4680-817D-0203D4233BC7}</a:tableStyleId>
              </a:tblPr>
              <a:tblGrid>
                <a:gridCol w="2263475"/>
                <a:gridCol w="2263475"/>
              </a:tblGrid>
              <a:tr h="381000">
                <a:tc>
                  <a:txBody>
                    <a:bodyPr/>
                    <a:lstStyle/>
                    <a:p>
                      <a:pPr indent="0" lvl="0" marL="0" rtl="0" algn="l">
                        <a:spcBef>
                          <a:spcPts val="0"/>
                        </a:spcBef>
                        <a:spcAft>
                          <a:spcPts val="0"/>
                        </a:spcAft>
                        <a:buNone/>
                      </a:pPr>
                      <a:r>
                        <a:rPr lang="en">
                          <a:solidFill>
                            <a:schemeClr val="lt1"/>
                          </a:solidFill>
                          <a:latin typeface="Viga"/>
                          <a:ea typeface="Viga"/>
                          <a:cs typeface="Viga"/>
                          <a:sym typeface="Viga"/>
                        </a:rPr>
                        <a:t>Traditional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Viga"/>
                          <a:ea typeface="Viga"/>
                          <a:cs typeface="Viga"/>
                          <a:sym typeface="Viga"/>
                        </a:rPr>
                        <a:t>Cloud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Stuck with what you’ve purchased</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Modify </a:t>
                      </a:r>
                      <a:r>
                        <a:rPr lang="en">
                          <a:solidFill>
                            <a:schemeClr val="lt1"/>
                          </a:solidFill>
                          <a:latin typeface="Nunito"/>
                          <a:ea typeface="Nunito"/>
                          <a:cs typeface="Nunito"/>
                          <a:sym typeface="Nunito"/>
                        </a:rPr>
                        <a:t>what you pay for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55"/>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Increases Security</a:t>
            </a:r>
            <a:endParaRPr/>
          </a:p>
        </p:txBody>
      </p:sp>
      <p:graphicFrame>
        <p:nvGraphicFramePr>
          <p:cNvPr id="1158" name="Google Shape;1158;p55"/>
          <p:cNvGraphicFramePr/>
          <p:nvPr/>
        </p:nvGraphicFramePr>
        <p:xfrm>
          <a:off x="4364800" y="1310550"/>
          <a:ext cx="3000000" cy="3000000"/>
        </p:xfrm>
        <a:graphic>
          <a:graphicData uri="http://schemas.openxmlformats.org/drawingml/2006/table">
            <a:tbl>
              <a:tblPr>
                <a:noFill/>
                <a:tableStyleId>{363D25E1-A115-4680-817D-0203D4233BC7}</a:tableStyleId>
              </a:tblPr>
              <a:tblGrid>
                <a:gridCol w="2263475"/>
                <a:gridCol w="2263475"/>
              </a:tblGrid>
              <a:tr h="381000">
                <a:tc>
                  <a:txBody>
                    <a:bodyPr/>
                    <a:lstStyle/>
                    <a:p>
                      <a:pPr indent="0" lvl="0" marL="0" rtl="0" algn="l">
                        <a:spcBef>
                          <a:spcPts val="0"/>
                        </a:spcBef>
                        <a:spcAft>
                          <a:spcPts val="0"/>
                        </a:spcAft>
                        <a:buNone/>
                      </a:pPr>
                      <a:r>
                        <a:rPr lang="en">
                          <a:solidFill>
                            <a:schemeClr val="lt1"/>
                          </a:solidFill>
                          <a:latin typeface="Viga"/>
                          <a:ea typeface="Viga"/>
                          <a:cs typeface="Viga"/>
                          <a:sym typeface="Viga"/>
                        </a:rPr>
                        <a:t>Traditional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Viga"/>
                          <a:ea typeface="Viga"/>
                          <a:cs typeface="Viga"/>
                          <a:sym typeface="Viga"/>
                        </a:rPr>
                        <a:t>Cloud Computing</a:t>
                      </a:r>
                      <a:endParaRPr>
                        <a:solidFill>
                          <a:schemeClr val="lt1"/>
                        </a:solidFill>
                        <a:latin typeface="Viga"/>
                        <a:ea typeface="Viga"/>
                        <a:cs typeface="Viga"/>
                        <a:sym typeface="Vig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You are responsible if things go wrong</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Company is responsible for security of services provided</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pic>
        <p:nvPicPr>
          <p:cNvPr id="1159" name="Google Shape;1159;p55"/>
          <p:cNvPicPr preferRelativeResize="0"/>
          <p:nvPr/>
        </p:nvPicPr>
        <p:blipFill>
          <a:blip r:embed="rId3">
            <a:alphaModFix/>
          </a:blip>
          <a:stretch>
            <a:fillRect/>
          </a:stretch>
        </p:blipFill>
        <p:spPr>
          <a:xfrm>
            <a:off x="744275" y="1797987"/>
            <a:ext cx="2664351" cy="1547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56"/>
          <p:cNvSpPr txBox="1"/>
          <p:nvPr>
            <p:ph type="ctrTitle"/>
          </p:nvPr>
        </p:nvSpPr>
        <p:spPr>
          <a:xfrm>
            <a:off x="2086025" y="3146213"/>
            <a:ext cx="49719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Ketim Lamessa</a:t>
            </a:r>
            <a:endParaRPr/>
          </a:p>
        </p:txBody>
      </p:sp>
      <p:sp>
        <p:nvSpPr>
          <p:cNvPr id="1165" name="Google Shape;1165;p56"/>
          <p:cNvSpPr txBox="1"/>
          <p:nvPr>
            <p:ph idx="1" type="subTitle"/>
          </p:nvPr>
        </p:nvSpPr>
        <p:spPr>
          <a:xfrm>
            <a:off x="2086075" y="1535888"/>
            <a:ext cx="4971900" cy="129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Companies and Models</a:t>
            </a:r>
            <a:endParaRPr sz="4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57"/>
          <p:cNvSpPr txBox="1"/>
          <p:nvPr>
            <p:ph idx="4294967295" type="ctrTitle"/>
          </p:nvPr>
        </p:nvSpPr>
        <p:spPr>
          <a:xfrm flipH="1">
            <a:off x="372100" y="207925"/>
            <a:ext cx="73818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Who is doing cloud computing?</a:t>
            </a:r>
            <a:endParaRPr sz="3100"/>
          </a:p>
        </p:txBody>
      </p:sp>
      <p:sp>
        <p:nvSpPr>
          <p:cNvPr id="1171" name="Google Shape;1171;p57"/>
          <p:cNvSpPr txBox="1"/>
          <p:nvPr/>
        </p:nvSpPr>
        <p:spPr>
          <a:xfrm>
            <a:off x="1288925" y="787950"/>
            <a:ext cx="6303600" cy="47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900">
              <a:solidFill>
                <a:schemeClr val="accent3"/>
              </a:solidFill>
              <a:latin typeface="Viga"/>
              <a:ea typeface="Viga"/>
              <a:cs typeface="Viga"/>
              <a:sym typeface="Viga"/>
            </a:endParaRPr>
          </a:p>
        </p:txBody>
      </p:sp>
      <p:pic>
        <p:nvPicPr>
          <p:cNvPr id="1172" name="Google Shape;1172;p57"/>
          <p:cNvPicPr preferRelativeResize="0"/>
          <p:nvPr/>
        </p:nvPicPr>
        <p:blipFill rotWithShape="1">
          <a:blip r:embed="rId3">
            <a:alphaModFix/>
          </a:blip>
          <a:srcRect b="25120" l="32628" r="33029" t="18057"/>
          <a:stretch/>
        </p:blipFill>
        <p:spPr>
          <a:xfrm>
            <a:off x="3366550" y="1264950"/>
            <a:ext cx="1392901" cy="1376700"/>
          </a:xfrm>
          <a:prstGeom prst="rect">
            <a:avLst/>
          </a:prstGeom>
          <a:noFill/>
          <a:ln cap="flat" cmpd="sng" w="38100">
            <a:solidFill>
              <a:schemeClr val="lt1"/>
            </a:solidFill>
            <a:prstDash val="solid"/>
            <a:round/>
            <a:headEnd len="sm" w="sm" type="none"/>
            <a:tailEnd len="sm" w="sm" type="none"/>
          </a:ln>
        </p:spPr>
      </p:pic>
      <p:pic>
        <p:nvPicPr>
          <p:cNvPr id="1173" name="Google Shape;1173;p57"/>
          <p:cNvPicPr preferRelativeResize="0"/>
          <p:nvPr/>
        </p:nvPicPr>
        <p:blipFill>
          <a:blip r:embed="rId4">
            <a:alphaModFix/>
          </a:blip>
          <a:stretch>
            <a:fillRect/>
          </a:stretch>
        </p:blipFill>
        <p:spPr>
          <a:xfrm>
            <a:off x="2337300" y="1675576"/>
            <a:ext cx="769500" cy="769500"/>
          </a:xfrm>
          <a:prstGeom prst="rect">
            <a:avLst/>
          </a:prstGeom>
          <a:noFill/>
          <a:ln cap="flat" cmpd="sng" w="38100">
            <a:solidFill>
              <a:schemeClr val="dk2"/>
            </a:solidFill>
            <a:prstDash val="solid"/>
            <a:round/>
            <a:headEnd len="sm" w="sm" type="none"/>
            <a:tailEnd len="sm" w="sm" type="none"/>
          </a:ln>
        </p:spPr>
      </p:pic>
      <p:pic>
        <p:nvPicPr>
          <p:cNvPr id="1174" name="Google Shape;1174;p57"/>
          <p:cNvPicPr preferRelativeResize="0"/>
          <p:nvPr/>
        </p:nvPicPr>
        <p:blipFill>
          <a:blip r:embed="rId5">
            <a:alphaModFix/>
          </a:blip>
          <a:stretch>
            <a:fillRect/>
          </a:stretch>
        </p:blipFill>
        <p:spPr>
          <a:xfrm>
            <a:off x="2718625" y="3865125"/>
            <a:ext cx="1094532" cy="547275"/>
          </a:xfrm>
          <a:prstGeom prst="rect">
            <a:avLst/>
          </a:prstGeom>
          <a:noFill/>
          <a:ln cap="flat" cmpd="sng" w="38100">
            <a:solidFill>
              <a:schemeClr val="lt1"/>
            </a:solidFill>
            <a:prstDash val="solid"/>
            <a:round/>
            <a:headEnd len="sm" w="sm" type="none"/>
            <a:tailEnd len="sm" w="sm" type="none"/>
          </a:ln>
        </p:spPr>
      </p:pic>
      <p:pic>
        <p:nvPicPr>
          <p:cNvPr id="1175" name="Google Shape;1175;p57"/>
          <p:cNvPicPr preferRelativeResize="0"/>
          <p:nvPr/>
        </p:nvPicPr>
        <p:blipFill rotWithShape="1">
          <a:blip r:embed="rId6">
            <a:alphaModFix/>
          </a:blip>
          <a:srcRect b="30177" l="4841" r="4841" t="30177"/>
          <a:stretch/>
        </p:blipFill>
        <p:spPr>
          <a:xfrm>
            <a:off x="3462576" y="2860150"/>
            <a:ext cx="2523049" cy="670502"/>
          </a:xfrm>
          <a:prstGeom prst="rect">
            <a:avLst/>
          </a:prstGeom>
          <a:noFill/>
          <a:ln cap="flat" cmpd="sng" w="38100">
            <a:solidFill>
              <a:schemeClr val="lt1"/>
            </a:solidFill>
            <a:prstDash val="solid"/>
            <a:round/>
            <a:headEnd len="sm" w="sm" type="none"/>
            <a:tailEnd len="sm" w="sm" type="none"/>
          </a:ln>
        </p:spPr>
      </p:pic>
      <p:pic>
        <p:nvPicPr>
          <p:cNvPr id="1176" name="Google Shape;1176;p57"/>
          <p:cNvPicPr preferRelativeResize="0"/>
          <p:nvPr/>
        </p:nvPicPr>
        <p:blipFill>
          <a:blip r:embed="rId7">
            <a:alphaModFix/>
          </a:blip>
          <a:stretch>
            <a:fillRect/>
          </a:stretch>
        </p:blipFill>
        <p:spPr>
          <a:xfrm>
            <a:off x="1538700" y="2680875"/>
            <a:ext cx="1467075" cy="948451"/>
          </a:xfrm>
          <a:prstGeom prst="rect">
            <a:avLst/>
          </a:prstGeom>
          <a:noFill/>
          <a:ln cap="flat" cmpd="sng" w="38100">
            <a:solidFill>
              <a:schemeClr val="lt1"/>
            </a:solidFill>
            <a:prstDash val="solid"/>
            <a:round/>
            <a:headEnd len="sm" w="sm" type="none"/>
            <a:tailEnd len="sm" w="sm" type="none"/>
          </a:ln>
        </p:spPr>
      </p:pic>
      <p:pic>
        <p:nvPicPr>
          <p:cNvPr id="1177" name="Google Shape;1177;p57"/>
          <p:cNvPicPr preferRelativeResize="0"/>
          <p:nvPr/>
        </p:nvPicPr>
        <p:blipFill>
          <a:blip r:embed="rId8">
            <a:alphaModFix/>
          </a:blip>
          <a:stretch>
            <a:fillRect/>
          </a:stretch>
        </p:blipFill>
        <p:spPr>
          <a:xfrm>
            <a:off x="4286950" y="3749150"/>
            <a:ext cx="1467075" cy="733537"/>
          </a:xfrm>
          <a:prstGeom prst="rect">
            <a:avLst/>
          </a:prstGeom>
          <a:noFill/>
          <a:ln>
            <a:noFill/>
          </a:ln>
        </p:spPr>
      </p:pic>
      <p:pic>
        <p:nvPicPr>
          <p:cNvPr id="1178" name="Google Shape;1178;p57"/>
          <p:cNvPicPr preferRelativeResize="0"/>
          <p:nvPr/>
        </p:nvPicPr>
        <p:blipFill>
          <a:blip r:embed="rId9">
            <a:alphaModFix/>
          </a:blip>
          <a:stretch>
            <a:fillRect/>
          </a:stretch>
        </p:blipFill>
        <p:spPr>
          <a:xfrm>
            <a:off x="6211150" y="2641650"/>
            <a:ext cx="944050" cy="670500"/>
          </a:xfrm>
          <a:prstGeom prst="rect">
            <a:avLst/>
          </a:prstGeom>
          <a:noFill/>
          <a:ln>
            <a:noFill/>
          </a:ln>
        </p:spPr>
      </p:pic>
      <p:pic>
        <p:nvPicPr>
          <p:cNvPr id="1179" name="Google Shape;1179;p57"/>
          <p:cNvPicPr preferRelativeResize="0"/>
          <p:nvPr/>
        </p:nvPicPr>
        <p:blipFill>
          <a:blip r:embed="rId10">
            <a:alphaModFix/>
          </a:blip>
          <a:stretch>
            <a:fillRect/>
          </a:stretch>
        </p:blipFill>
        <p:spPr>
          <a:xfrm>
            <a:off x="4928500" y="1742964"/>
            <a:ext cx="1205700" cy="843986"/>
          </a:xfrm>
          <a:prstGeom prst="rect">
            <a:avLst/>
          </a:prstGeom>
          <a:noFill/>
          <a:ln>
            <a:noFill/>
          </a:ln>
        </p:spPr>
      </p:pic>
      <p:pic>
        <p:nvPicPr>
          <p:cNvPr id="1180" name="Google Shape;1180;p57"/>
          <p:cNvPicPr preferRelativeResize="0"/>
          <p:nvPr/>
        </p:nvPicPr>
        <p:blipFill>
          <a:blip r:embed="rId11">
            <a:alphaModFix/>
          </a:blip>
          <a:stretch>
            <a:fillRect/>
          </a:stretch>
        </p:blipFill>
        <p:spPr>
          <a:xfrm>
            <a:off x="1971113" y="3749150"/>
            <a:ext cx="602250" cy="275725"/>
          </a:xfrm>
          <a:prstGeom prst="rect">
            <a:avLst/>
          </a:prstGeom>
          <a:noFill/>
          <a:ln>
            <a:noFill/>
          </a:ln>
        </p:spPr>
      </p:pic>
      <p:pic>
        <p:nvPicPr>
          <p:cNvPr id="1181" name="Google Shape;1181;p57"/>
          <p:cNvPicPr preferRelativeResize="0"/>
          <p:nvPr/>
        </p:nvPicPr>
        <p:blipFill>
          <a:blip r:embed="rId12">
            <a:alphaModFix/>
          </a:blip>
          <a:stretch>
            <a:fillRect/>
          </a:stretch>
        </p:blipFill>
        <p:spPr>
          <a:xfrm>
            <a:off x="5877500" y="4024875"/>
            <a:ext cx="551462" cy="275725"/>
          </a:xfrm>
          <a:prstGeom prst="rect">
            <a:avLst/>
          </a:prstGeom>
          <a:noFill/>
          <a:ln>
            <a:noFill/>
          </a:ln>
        </p:spPr>
      </p:pic>
      <p:pic>
        <p:nvPicPr>
          <p:cNvPr id="1182" name="Google Shape;1182;p57"/>
          <p:cNvPicPr preferRelativeResize="0"/>
          <p:nvPr/>
        </p:nvPicPr>
        <p:blipFill>
          <a:blip r:embed="rId13">
            <a:alphaModFix/>
          </a:blip>
          <a:stretch>
            <a:fillRect/>
          </a:stretch>
        </p:blipFill>
        <p:spPr>
          <a:xfrm>
            <a:off x="6076775" y="3462763"/>
            <a:ext cx="944038" cy="411500"/>
          </a:xfrm>
          <a:prstGeom prst="rect">
            <a:avLst/>
          </a:prstGeom>
          <a:noFill/>
          <a:ln>
            <a:noFill/>
          </a:ln>
        </p:spPr>
      </p:pic>
      <p:pic>
        <p:nvPicPr>
          <p:cNvPr id="1183" name="Google Shape;1183;p57"/>
          <p:cNvPicPr preferRelativeResize="0"/>
          <p:nvPr/>
        </p:nvPicPr>
        <p:blipFill>
          <a:blip r:embed="rId14">
            <a:alphaModFix/>
          </a:blip>
          <a:stretch>
            <a:fillRect/>
          </a:stretch>
        </p:blipFill>
        <p:spPr>
          <a:xfrm>
            <a:off x="1616850" y="2169350"/>
            <a:ext cx="602225" cy="275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8"/>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highly profitable companies…. </a:t>
            </a:r>
            <a:endParaRPr/>
          </a:p>
        </p:txBody>
      </p:sp>
      <p:sp>
        <p:nvSpPr>
          <p:cNvPr id="1189" name="Google Shape;1189;p58"/>
          <p:cNvSpPr txBox="1"/>
          <p:nvPr>
            <p:ph idx="1" type="body"/>
          </p:nvPr>
        </p:nvSpPr>
        <p:spPr>
          <a:xfrm>
            <a:off x="412125" y="3291675"/>
            <a:ext cx="2262900" cy="69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t>“Significant” contributor of Amazon’s profits</a:t>
            </a:r>
            <a:endParaRPr b="1" sz="1500"/>
          </a:p>
          <a:p>
            <a:pPr indent="0" lvl="0" marL="0" rtl="0" algn="l">
              <a:lnSpc>
                <a:spcPct val="115000"/>
              </a:lnSpc>
              <a:spcBef>
                <a:spcPts val="1200"/>
              </a:spcBef>
              <a:spcAft>
                <a:spcPts val="0"/>
              </a:spcAft>
              <a:buNone/>
            </a:pPr>
            <a:r>
              <a:t/>
            </a:r>
            <a:endParaRPr b="1" sz="2100"/>
          </a:p>
          <a:p>
            <a:pPr indent="0" lvl="0" marL="457200" rtl="0" algn="l">
              <a:spcBef>
                <a:spcPts val="1200"/>
              </a:spcBef>
              <a:spcAft>
                <a:spcPts val="1200"/>
              </a:spcAft>
              <a:buNone/>
            </a:pPr>
            <a:r>
              <a:t/>
            </a:r>
            <a:endParaRPr b="1" sz="2100"/>
          </a:p>
        </p:txBody>
      </p:sp>
      <p:sp>
        <p:nvSpPr>
          <p:cNvPr id="1190" name="Google Shape;1190;p58"/>
          <p:cNvSpPr txBox="1"/>
          <p:nvPr/>
        </p:nvSpPr>
        <p:spPr>
          <a:xfrm>
            <a:off x="2996075" y="3225525"/>
            <a:ext cx="169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Google Cloud </a:t>
            </a:r>
            <a:endParaRPr b="1">
              <a:solidFill>
                <a:schemeClr val="lt1"/>
              </a:solidFill>
              <a:latin typeface="Nunito"/>
              <a:ea typeface="Nunito"/>
              <a:cs typeface="Nunito"/>
              <a:sym typeface="Nunito"/>
            </a:endParaRPr>
          </a:p>
          <a:p>
            <a:pPr indent="0" lvl="0" marL="0" rtl="0" algn="l">
              <a:spcBef>
                <a:spcPts val="0"/>
              </a:spcBef>
              <a:spcAft>
                <a:spcPts val="0"/>
              </a:spcAft>
              <a:buNone/>
            </a:pPr>
            <a:r>
              <a:rPr b="1" lang="en">
                <a:solidFill>
                  <a:schemeClr val="lt1"/>
                </a:solidFill>
                <a:latin typeface="Nunito"/>
                <a:ea typeface="Nunito"/>
                <a:cs typeface="Nunito"/>
                <a:sym typeface="Nunito"/>
              </a:rPr>
              <a:t>matches YouTube </a:t>
            </a:r>
            <a:endParaRPr b="1">
              <a:solidFill>
                <a:schemeClr val="lt1"/>
              </a:solidFill>
              <a:latin typeface="Nunito"/>
              <a:ea typeface="Nunito"/>
              <a:cs typeface="Nunito"/>
              <a:sym typeface="Nunito"/>
            </a:endParaRPr>
          </a:p>
          <a:p>
            <a:pPr indent="0" lvl="0" marL="0" rtl="0" algn="l">
              <a:spcBef>
                <a:spcPts val="0"/>
              </a:spcBef>
              <a:spcAft>
                <a:spcPts val="0"/>
              </a:spcAft>
              <a:buNone/>
            </a:pPr>
            <a:r>
              <a:rPr b="1" lang="en">
                <a:solidFill>
                  <a:schemeClr val="lt1"/>
                </a:solidFill>
                <a:latin typeface="Nunito"/>
                <a:ea typeface="Nunito"/>
                <a:cs typeface="Nunito"/>
                <a:sym typeface="Nunito"/>
              </a:rPr>
              <a:t>in profitability</a:t>
            </a:r>
            <a:endParaRPr b="1">
              <a:solidFill>
                <a:schemeClr val="lt1"/>
              </a:solidFill>
              <a:latin typeface="Nunito"/>
              <a:ea typeface="Nunito"/>
              <a:cs typeface="Nunito"/>
              <a:sym typeface="Nunito"/>
            </a:endParaRPr>
          </a:p>
        </p:txBody>
      </p:sp>
      <p:sp>
        <p:nvSpPr>
          <p:cNvPr id="1191" name="Google Shape;1191;p58"/>
          <p:cNvSpPr txBox="1"/>
          <p:nvPr/>
        </p:nvSpPr>
        <p:spPr>
          <a:xfrm>
            <a:off x="5526875" y="3202800"/>
            <a:ext cx="1698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A majority of Microsoft’s profitability is from its cloud services</a:t>
            </a:r>
            <a:endParaRPr b="1">
              <a:solidFill>
                <a:schemeClr val="lt1"/>
              </a:solidFill>
              <a:latin typeface="Nunito"/>
              <a:ea typeface="Nunito"/>
              <a:cs typeface="Nunito"/>
              <a:sym typeface="Nunito"/>
            </a:endParaRPr>
          </a:p>
        </p:txBody>
      </p:sp>
      <p:sp>
        <p:nvSpPr>
          <p:cNvPr id="1192" name="Google Shape;1192;p58"/>
          <p:cNvSpPr/>
          <p:nvPr/>
        </p:nvSpPr>
        <p:spPr>
          <a:xfrm>
            <a:off x="7331725" y="3593875"/>
            <a:ext cx="1054500" cy="699000"/>
          </a:xfrm>
          <a:prstGeom prst="wedgeEllipseCallout">
            <a:avLst>
              <a:gd fmla="val 40758" name="adj1"/>
              <a:gd fmla="val 58691" name="adj2"/>
            </a:avLst>
          </a:prstGeom>
          <a:solidFill>
            <a:srgbClr val="F6FAFF">
              <a:alpha val="49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8"/>
          <p:cNvSpPr txBox="1"/>
          <p:nvPr/>
        </p:nvSpPr>
        <p:spPr>
          <a:xfrm>
            <a:off x="7424200" y="3620125"/>
            <a:ext cx="109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Nunito"/>
                <a:ea typeface="Nunito"/>
                <a:cs typeface="Nunito"/>
                <a:sym typeface="Nunito"/>
              </a:rPr>
              <a:t>How is cloud providing value?</a:t>
            </a:r>
            <a:endParaRPr b="1" sz="1000">
              <a:solidFill>
                <a:schemeClr val="lt1"/>
              </a:solidFill>
              <a:latin typeface="Nunito"/>
              <a:ea typeface="Nunito"/>
              <a:cs typeface="Nunito"/>
              <a:sym typeface="Nunito"/>
            </a:endParaRPr>
          </a:p>
        </p:txBody>
      </p:sp>
      <p:pic>
        <p:nvPicPr>
          <p:cNvPr id="1194" name="Google Shape;1194;p58"/>
          <p:cNvPicPr preferRelativeResize="0"/>
          <p:nvPr/>
        </p:nvPicPr>
        <p:blipFill>
          <a:blip r:embed="rId3">
            <a:alphaModFix/>
          </a:blip>
          <a:stretch>
            <a:fillRect/>
          </a:stretch>
        </p:blipFill>
        <p:spPr>
          <a:xfrm>
            <a:off x="769850" y="1940699"/>
            <a:ext cx="905224" cy="1262100"/>
          </a:xfrm>
          <a:prstGeom prst="rect">
            <a:avLst/>
          </a:prstGeom>
          <a:noFill/>
          <a:ln>
            <a:noFill/>
          </a:ln>
        </p:spPr>
      </p:pic>
      <p:pic>
        <p:nvPicPr>
          <p:cNvPr id="1195" name="Google Shape;1195;p58"/>
          <p:cNvPicPr preferRelativeResize="0"/>
          <p:nvPr/>
        </p:nvPicPr>
        <p:blipFill>
          <a:blip r:embed="rId4">
            <a:alphaModFix/>
          </a:blip>
          <a:stretch>
            <a:fillRect/>
          </a:stretch>
        </p:blipFill>
        <p:spPr>
          <a:xfrm>
            <a:off x="2857525" y="1464825"/>
            <a:ext cx="1976001" cy="1737974"/>
          </a:xfrm>
          <a:prstGeom prst="rect">
            <a:avLst/>
          </a:prstGeom>
          <a:noFill/>
          <a:ln>
            <a:noFill/>
          </a:ln>
        </p:spPr>
      </p:pic>
      <p:pic>
        <p:nvPicPr>
          <p:cNvPr id="1196" name="Google Shape;1196;p58"/>
          <p:cNvPicPr preferRelativeResize="0"/>
          <p:nvPr/>
        </p:nvPicPr>
        <p:blipFill>
          <a:blip r:embed="rId5">
            <a:alphaModFix/>
          </a:blip>
          <a:stretch>
            <a:fillRect/>
          </a:stretch>
        </p:blipFill>
        <p:spPr>
          <a:xfrm>
            <a:off x="5374800" y="1940700"/>
            <a:ext cx="1850966" cy="1109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59"/>
          <p:cNvSpPr txBox="1"/>
          <p:nvPr/>
        </p:nvSpPr>
        <p:spPr>
          <a:xfrm>
            <a:off x="290900" y="383450"/>
            <a:ext cx="7616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Viga"/>
                <a:ea typeface="Viga"/>
                <a:cs typeface="Viga"/>
                <a:sym typeface="Viga"/>
              </a:rPr>
              <a:t>Different Models for Different needs</a:t>
            </a:r>
            <a:endParaRPr sz="2700">
              <a:solidFill>
                <a:schemeClr val="lt1"/>
              </a:solidFill>
              <a:latin typeface="Viga"/>
              <a:ea typeface="Viga"/>
              <a:cs typeface="Viga"/>
              <a:sym typeface="Viga"/>
            </a:endParaRPr>
          </a:p>
        </p:txBody>
      </p:sp>
      <p:sp>
        <p:nvSpPr>
          <p:cNvPr id="1202" name="Google Shape;1202;p59"/>
          <p:cNvSpPr txBox="1"/>
          <p:nvPr/>
        </p:nvSpPr>
        <p:spPr>
          <a:xfrm>
            <a:off x="1745350" y="1613125"/>
            <a:ext cx="74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203" name="Google Shape;1203;p59"/>
          <p:cNvSpPr txBox="1"/>
          <p:nvPr/>
        </p:nvSpPr>
        <p:spPr>
          <a:xfrm>
            <a:off x="2380025" y="876625"/>
            <a:ext cx="3861000" cy="73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dk2"/>
                </a:solidFill>
                <a:latin typeface="Viga"/>
                <a:ea typeface="Viga"/>
                <a:cs typeface="Viga"/>
                <a:sym typeface="Viga"/>
              </a:rPr>
              <a:t>Cloud Computing Models</a:t>
            </a:r>
            <a:endParaRPr sz="1900">
              <a:solidFill>
                <a:schemeClr val="dk2"/>
              </a:solidFill>
              <a:latin typeface="Viga"/>
              <a:ea typeface="Viga"/>
              <a:cs typeface="Viga"/>
              <a:sym typeface="Viga"/>
            </a:endParaRPr>
          </a:p>
          <a:p>
            <a:pPr indent="0" lvl="0" marL="0" rtl="0" algn="l">
              <a:spcBef>
                <a:spcPts val="0"/>
              </a:spcBef>
              <a:spcAft>
                <a:spcPts val="0"/>
              </a:spcAft>
              <a:buNone/>
            </a:pPr>
            <a:r>
              <a:t/>
            </a:r>
            <a:endParaRPr>
              <a:latin typeface="Nunito"/>
              <a:ea typeface="Nunito"/>
              <a:cs typeface="Nunito"/>
              <a:sym typeface="Nunito"/>
            </a:endParaRPr>
          </a:p>
        </p:txBody>
      </p:sp>
      <p:pic>
        <p:nvPicPr>
          <p:cNvPr id="1204" name="Google Shape;1204;p59"/>
          <p:cNvPicPr preferRelativeResize="0"/>
          <p:nvPr/>
        </p:nvPicPr>
        <p:blipFill>
          <a:blip r:embed="rId3">
            <a:alphaModFix/>
          </a:blip>
          <a:stretch>
            <a:fillRect/>
          </a:stretch>
        </p:blipFill>
        <p:spPr>
          <a:xfrm>
            <a:off x="3877113" y="2285392"/>
            <a:ext cx="1278925" cy="1278925"/>
          </a:xfrm>
          <a:prstGeom prst="rect">
            <a:avLst/>
          </a:prstGeom>
          <a:noFill/>
          <a:ln>
            <a:noFill/>
          </a:ln>
        </p:spPr>
      </p:pic>
      <p:pic>
        <p:nvPicPr>
          <p:cNvPr id="1205" name="Google Shape;1205;p59"/>
          <p:cNvPicPr preferRelativeResize="0"/>
          <p:nvPr/>
        </p:nvPicPr>
        <p:blipFill>
          <a:blip r:embed="rId4">
            <a:alphaModFix/>
          </a:blip>
          <a:stretch>
            <a:fillRect/>
          </a:stretch>
        </p:blipFill>
        <p:spPr>
          <a:xfrm>
            <a:off x="1685550" y="2229063"/>
            <a:ext cx="1391600" cy="1391600"/>
          </a:xfrm>
          <a:prstGeom prst="rect">
            <a:avLst/>
          </a:prstGeom>
          <a:noFill/>
          <a:ln>
            <a:noFill/>
          </a:ln>
        </p:spPr>
      </p:pic>
      <p:pic>
        <p:nvPicPr>
          <p:cNvPr id="1206" name="Google Shape;1206;p59"/>
          <p:cNvPicPr preferRelativeResize="0"/>
          <p:nvPr/>
        </p:nvPicPr>
        <p:blipFill rotWithShape="1">
          <a:blip r:embed="rId5">
            <a:alphaModFix/>
          </a:blip>
          <a:srcRect b="7902" l="0" r="0" t="0"/>
          <a:stretch/>
        </p:blipFill>
        <p:spPr>
          <a:xfrm>
            <a:off x="5956000" y="2281974"/>
            <a:ext cx="1391600" cy="13990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id="1211" name="Google Shape;1211;p60"/>
          <p:cNvPicPr preferRelativeResize="0"/>
          <p:nvPr/>
        </p:nvPicPr>
        <p:blipFill>
          <a:blip r:embed="rId3">
            <a:alphaModFix/>
          </a:blip>
          <a:stretch>
            <a:fillRect/>
          </a:stretch>
        </p:blipFill>
        <p:spPr>
          <a:xfrm>
            <a:off x="6125350" y="1918186"/>
            <a:ext cx="2005750" cy="2727165"/>
          </a:xfrm>
          <a:prstGeom prst="rect">
            <a:avLst/>
          </a:prstGeom>
          <a:noFill/>
          <a:ln>
            <a:noFill/>
          </a:ln>
        </p:spPr>
      </p:pic>
      <p:sp>
        <p:nvSpPr>
          <p:cNvPr id="1212" name="Google Shape;1212;p60"/>
          <p:cNvSpPr txBox="1"/>
          <p:nvPr>
            <p:ph type="title"/>
          </p:nvPr>
        </p:nvSpPr>
        <p:spPr>
          <a:xfrm>
            <a:off x="583950" y="3802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Infrastructure as a Service</a:t>
            </a:r>
            <a:endParaRPr sz="3300"/>
          </a:p>
        </p:txBody>
      </p:sp>
      <p:pic>
        <p:nvPicPr>
          <p:cNvPr id="1213" name="Google Shape;1213;p60"/>
          <p:cNvPicPr preferRelativeResize="0"/>
          <p:nvPr/>
        </p:nvPicPr>
        <p:blipFill>
          <a:blip r:embed="rId4">
            <a:alphaModFix/>
          </a:blip>
          <a:stretch>
            <a:fillRect/>
          </a:stretch>
        </p:blipFill>
        <p:spPr>
          <a:xfrm>
            <a:off x="6125350" y="305611"/>
            <a:ext cx="721904" cy="721925"/>
          </a:xfrm>
          <a:prstGeom prst="rect">
            <a:avLst/>
          </a:prstGeom>
          <a:noFill/>
          <a:ln>
            <a:noFill/>
          </a:ln>
        </p:spPr>
      </p:pic>
      <p:sp>
        <p:nvSpPr>
          <p:cNvPr id="1214" name="Google Shape;1214;p60"/>
          <p:cNvSpPr txBox="1"/>
          <p:nvPr/>
        </p:nvSpPr>
        <p:spPr>
          <a:xfrm>
            <a:off x="874750" y="1947775"/>
            <a:ext cx="67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215" name="Google Shape;1215;p60"/>
          <p:cNvSpPr txBox="1"/>
          <p:nvPr>
            <p:ph idx="4294967295" type="body"/>
          </p:nvPr>
        </p:nvSpPr>
        <p:spPr>
          <a:xfrm>
            <a:off x="972250" y="952925"/>
            <a:ext cx="6025800" cy="7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Arial"/>
                <a:ea typeface="Arial"/>
                <a:cs typeface="Arial"/>
                <a:sym typeface="Arial"/>
              </a:rPr>
              <a:t>Provides virtualized computing resources over the internet like virtual machines, storage, and networking infrastructure.</a:t>
            </a:r>
            <a:endParaRPr b="1" sz="1300">
              <a:solidFill>
                <a:schemeClr val="dk2"/>
              </a:solidFill>
              <a:latin typeface="Arial"/>
              <a:ea typeface="Arial"/>
              <a:cs typeface="Arial"/>
              <a:sym typeface="Arial"/>
            </a:endParaRPr>
          </a:p>
          <a:p>
            <a:pPr indent="0" lvl="0" marL="0" rtl="0" algn="l">
              <a:lnSpc>
                <a:spcPct val="115000"/>
              </a:lnSpc>
              <a:spcBef>
                <a:spcPts val="0"/>
              </a:spcBef>
              <a:spcAft>
                <a:spcPts val="0"/>
              </a:spcAft>
              <a:buNone/>
            </a:pPr>
            <a:r>
              <a:t/>
            </a:r>
            <a:endParaRPr b="1" sz="1500"/>
          </a:p>
          <a:p>
            <a:pPr indent="0" lvl="0" marL="0" rtl="0" algn="l">
              <a:lnSpc>
                <a:spcPct val="115000"/>
              </a:lnSpc>
              <a:spcBef>
                <a:spcPts val="1200"/>
              </a:spcBef>
              <a:spcAft>
                <a:spcPts val="0"/>
              </a:spcAft>
              <a:buNone/>
            </a:pPr>
            <a:r>
              <a:t/>
            </a:r>
            <a:endParaRPr b="1" sz="2100"/>
          </a:p>
          <a:p>
            <a:pPr indent="0" lvl="0" marL="457200" rtl="0" algn="l">
              <a:spcBef>
                <a:spcPts val="1200"/>
              </a:spcBef>
              <a:spcAft>
                <a:spcPts val="1200"/>
              </a:spcAft>
              <a:buNone/>
            </a:pPr>
            <a:r>
              <a:t/>
            </a:r>
            <a:endParaRPr b="1" sz="2100"/>
          </a:p>
        </p:txBody>
      </p:sp>
      <p:sp>
        <p:nvSpPr>
          <p:cNvPr id="1216" name="Google Shape;1216;p60"/>
          <p:cNvSpPr txBox="1"/>
          <p:nvPr/>
        </p:nvSpPr>
        <p:spPr>
          <a:xfrm>
            <a:off x="361575" y="1714375"/>
            <a:ext cx="5061900" cy="3312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82C62"/>
              </a:buClr>
              <a:buSzPts val="1400"/>
              <a:buFont typeface="Viga"/>
              <a:buChar char="-"/>
            </a:pPr>
            <a:r>
              <a:rPr lang="en">
                <a:solidFill>
                  <a:srgbClr val="282C62"/>
                </a:solidFill>
                <a:latin typeface="Viga"/>
                <a:ea typeface="Viga"/>
                <a:cs typeface="Viga"/>
                <a:sym typeface="Viga"/>
              </a:rPr>
              <a:t>Allows users to access and manage scalable infrastructure without the need for physical hardware.</a:t>
            </a:r>
            <a:endParaRPr>
              <a:solidFill>
                <a:srgbClr val="282C62"/>
              </a:solidFill>
              <a:latin typeface="Viga"/>
              <a:ea typeface="Viga"/>
              <a:cs typeface="Viga"/>
              <a:sym typeface="Viga"/>
            </a:endParaRPr>
          </a:p>
          <a:p>
            <a:pPr indent="0" lvl="0" marL="0" rtl="0" algn="l">
              <a:lnSpc>
                <a:spcPct val="115000"/>
              </a:lnSpc>
              <a:spcBef>
                <a:spcPts val="0"/>
              </a:spcBef>
              <a:spcAft>
                <a:spcPts val="0"/>
              </a:spcAft>
              <a:buNone/>
            </a:pPr>
            <a:r>
              <a:t/>
            </a:r>
            <a:endParaRPr>
              <a:solidFill>
                <a:srgbClr val="282C62"/>
              </a:solidFill>
              <a:latin typeface="Viga"/>
              <a:ea typeface="Viga"/>
              <a:cs typeface="Viga"/>
              <a:sym typeface="Viga"/>
            </a:endParaRPr>
          </a:p>
          <a:p>
            <a:pPr indent="-317500" lvl="0" marL="457200" rtl="0" algn="l">
              <a:lnSpc>
                <a:spcPct val="115000"/>
              </a:lnSpc>
              <a:spcBef>
                <a:spcPts val="0"/>
              </a:spcBef>
              <a:spcAft>
                <a:spcPts val="0"/>
              </a:spcAft>
              <a:buClr>
                <a:srgbClr val="282C62"/>
              </a:buClr>
              <a:buSzPts val="1400"/>
              <a:buFont typeface="Viga"/>
              <a:buChar char="-"/>
            </a:pPr>
            <a:r>
              <a:rPr lang="en">
                <a:solidFill>
                  <a:srgbClr val="282C62"/>
                </a:solidFill>
                <a:latin typeface="Viga"/>
                <a:ea typeface="Viga"/>
                <a:cs typeface="Viga"/>
                <a:sym typeface="Viga"/>
              </a:rPr>
              <a:t>Provides more control and flexibility compared to PaaS and SaaS, allowing users to manage the operating systems, applications, and data.</a:t>
            </a:r>
            <a:endParaRPr>
              <a:solidFill>
                <a:srgbClr val="282C62"/>
              </a:solidFill>
              <a:latin typeface="Viga"/>
              <a:ea typeface="Viga"/>
              <a:cs typeface="Viga"/>
              <a:sym typeface="Viga"/>
            </a:endParaRPr>
          </a:p>
          <a:p>
            <a:pPr indent="0" lvl="0" marL="0" rtl="0" algn="l">
              <a:lnSpc>
                <a:spcPct val="115000"/>
              </a:lnSpc>
              <a:spcBef>
                <a:spcPts val="0"/>
              </a:spcBef>
              <a:spcAft>
                <a:spcPts val="0"/>
              </a:spcAft>
              <a:buNone/>
            </a:pPr>
            <a:r>
              <a:t/>
            </a:r>
            <a:endParaRPr>
              <a:solidFill>
                <a:srgbClr val="282C62"/>
              </a:solidFill>
              <a:latin typeface="Viga"/>
              <a:ea typeface="Viga"/>
              <a:cs typeface="Viga"/>
              <a:sym typeface="Viga"/>
            </a:endParaRPr>
          </a:p>
          <a:p>
            <a:pPr indent="-317500" lvl="0" marL="457200" rtl="0" algn="l">
              <a:lnSpc>
                <a:spcPct val="115000"/>
              </a:lnSpc>
              <a:spcBef>
                <a:spcPts val="0"/>
              </a:spcBef>
              <a:spcAft>
                <a:spcPts val="0"/>
              </a:spcAft>
              <a:buClr>
                <a:srgbClr val="282C62"/>
              </a:buClr>
              <a:buSzPts val="1400"/>
              <a:buFont typeface="Viga"/>
              <a:buChar char="-"/>
            </a:pPr>
            <a:r>
              <a:rPr lang="en">
                <a:solidFill>
                  <a:srgbClr val="282C62"/>
                </a:solidFill>
                <a:latin typeface="Viga"/>
                <a:ea typeface="Viga"/>
                <a:cs typeface="Viga"/>
                <a:sym typeface="Viga"/>
              </a:rPr>
              <a:t>Amazon EC2 for scalable computing </a:t>
            </a:r>
            <a:r>
              <a:rPr lang="en">
                <a:solidFill>
                  <a:srgbClr val="282C62"/>
                </a:solidFill>
                <a:latin typeface="Viga"/>
                <a:ea typeface="Viga"/>
                <a:cs typeface="Viga"/>
                <a:sym typeface="Viga"/>
              </a:rPr>
              <a:t>(Aws) and S3</a:t>
            </a:r>
            <a:r>
              <a:rPr lang="en">
                <a:solidFill>
                  <a:srgbClr val="282C62"/>
                </a:solidFill>
                <a:latin typeface="Viga"/>
                <a:ea typeface="Viga"/>
                <a:cs typeface="Viga"/>
                <a:sym typeface="Viga"/>
              </a:rPr>
              <a:t> for storage.</a:t>
            </a:r>
            <a:endParaRPr>
              <a:solidFill>
                <a:srgbClr val="282C62"/>
              </a:solidFill>
              <a:latin typeface="Viga"/>
              <a:ea typeface="Viga"/>
              <a:cs typeface="Viga"/>
              <a:sym typeface="Viga"/>
            </a:endParaRPr>
          </a:p>
          <a:p>
            <a:pPr indent="0" lvl="0" marL="0" rtl="0" algn="l">
              <a:lnSpc>
                <a:spcPct val="115000"/>
              </a:lnSpc>
              <a:spcBef>
                <a:spcPts val="0"/>
              </a:spcBef>
              <a:spcAft>
                <a:spcPts val="0"/>
              </a:spcAft>
              <a:buNone/>
            </a:pPr>
            <a:r>
              <a:rPr lang="en">
                <a:solidFill>
                  <a:srgbClr val="282C62"/>
                </a:solidFill>
                <a:latin typeface="Viga"/>
                <a:ea typeface="Viga"/>
                <a:cs typeface="Viga"/>
                <a:sym typeface="Viga"/>
              </a:rPr>
              <a:t> </a:t>
            </a:r>
            <a:endParaRPr>
              <a:solidFill>
                <a:srgbClr val="282C62"/>
              </a:solidFill>
              <a:latin typeface="Viga"/>
              <a:ea typeface="Viga"/>
              <a:cs typeface="Viga"/>
              <a:sym typeface="Viga"/>
            </a:endParaRPr>
          </a:p>
          <a:p>
            <a:pPr indent="-317500" lvl="0" marL="457200" rtl="0" algn="l">
              <a:lnSpc>
                <a:spcPct val="115000"/>
              </a:lnSpc>
              <a:spcBef>
                <a:spcPts val="0"/>
              </a:spcBef>
              <a:spcAft>
                <a:spcPts val="0"/>
              </a:spcAft>
              <a:buClr>
                <a:srgbClr val="282C62"/>
              </a:buClr>
              <a:buSzPts val="1400"/>
              <a:buFont typeface="Viga"/>
              <a:buChar char="-"/>
            </a:pPr>
            <a:r>
              <a:rPr lang="en">
                <a:solidFill>
                  <a:srgbClr val="282C62"/>
                </a:solidFill>
                <a:latin typeface="Viga"/>
                <a:ea typeface="Viga"/>
                <a:cs typeface="Viga"/>
                <a:sym typeface="Viga"/>
              </a:rPr>
              <a:t>Companies like Netflix and Airbnb rely on AWS for their infrastructure needs.</a:t>
            </a:r>
            <a:endParaRPr>
              <a:solidFill>
                <a:srgbClr val="282C62"/>
              </a:solidFill>
              <a:latin typeface="Viga"/>
              <a:ea typeface="Viga"/>
              <a:cs typeface="Viga"/>
              <a:sym typeface="Viga"/>
            </a:endParaRPr>
          </a:p>
          <a:p>
            <a:pPr indent="0" lvl="0" marL="0" rtl="0" algn="l">
              <a:lnSpc>
                <a:spcPct val="115000"/>
              </a:lnSpc>
              <a:spcBef>
                <a:spcPts val="0"/>
              </a:spcBef>
              <a:spcAft>
                <a:spcPts val="0"/>
              </a:spcAft>
              <a:buNone/>
            </a:pPr>
            <a:r>
              <a:t/>
            </a:r>
            <a:endParaRPr sz="1000">
              <a:latin typeface="Viga"/>
              <a:ea typeface="Viga"/>
              <a:cs typeface="Viga"/>
              <a:sym typeface="Viga"/>
            </a:endParaRPr>
          </a:p>
        </p:txBody>
      </p:sp>
      <p:pic>
        <p:nvPicPr>
          <p:cNvPr id="1217" name="Google Shape;1217;p60"/>
          <p:cNvPicPr preferRelativeResize="0"/>
          <p:nvPr/>
        </p:nvPicPr>
        <p:blipFill rotWithShape="1">
          <a:blip r:embed="rId5">
            <a:alphaModFix/>
          </a:blip>
          <a:srcRect b="0" l="0" r="-9229" t="-9229"/>
          <a:stretch/>
        </p:blipFill>
        <p:spPr>
          <a:xfrm rot="914595">
            <a:off x="7098830" y="3317518"/>
            <a:ext cx="257793" cy="255564"/>
          </a:xfrm>
          <a:prstGeom prst="rect">
            <a:avLst/>
          </a:prstGeom>
          <a:noFill/>
          <a:ln>
            <a:noFill/>
          </a:ln>
        </p:spPr>
      </p:pic>
      <p:pic>
        <p:nvPicPr>
          <p:cNvPr id="1218" name="Google Shape;1218;p60"/>
          <p:cNvPicPr preferRelativeResize="0"/>
          <p:nvPr/>
        </p:nvPicPr>
        <p:blipFill>
          <a:blip r:embed="rId4">
            <a:alphaModFix/>
          </a:blip>
          <a:stretch>
            <a:fillRect/>
          </a:stretch>
        </p:blipFill>
        <p:spPr>
          <a:xfrm>
            <a:off x="7094150" y="2877559"/>
            <a:ext cx="267150" cy="267167"/>
          </a:xfrm>
          <a:prstGeom prst="rect">
            <a:avLst/>
          </a:prstGeom>
          <a:noFill/>
          <a:ln>
            <a:noFill/>
          </a:ln>
        </p:spPr>
      </p:pic>
      <p:pic>
        <p:nvPicPr>
          <p:cNvPr id="1219" name="Google Shape;1219;p60"/>
          <p:cNvPicPr preferRelativeResize="0"/>
          <p:nvPr/>
        </p:nvPicPr>
        <p:blipFill>
          <a:blip r:embed="rId6">
            <a:alphaModFix/>
          </a:blip>
          <a:stretch>
            <a:fillRect/>
          </a:stretch>
        </p:blipFill>
        <p:spPr>
          <a:xfrm rot="267312">
            <a:off x="7181766" y="3084922"/>
            <a:ext cx="248620" cy="2486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61"/>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as a service</a:t>
            </a:r>
            <a:endParaRPr/>
          </a:p>
        </p:txBody>
      </p:sp>
      <p:pic>
        <p:nvPicPr>
          <p:cNvPr id="1225" name="Google Shape;1225;p61"/>
          <p:cNvPicPr preferRelativeResize="0"/>
          <p:nvPr/>
        </p:nvPicPr>
        <p:blipFill rotWithShape="1">
          <a:blip r:embed="rId3">
            <a:alphaModFix/>
          </a:blip>
          <a:srcRect b="7902" l="0" r="0" t="0"/>
          <a:stretch/>
        </p:blipFill>
        <p:spPr>
          <a:xfrm>
            <a:off x="4803900" y="244450"/>
            <a:ext cx="769150" cy="773275"/>
          </a:xfrm>
          <a:prstGeom prst="rect">
            <a:avLst/>
          </a:prstGeom>
          <a:noFill/>
          <a:ln>
            <a:noFill/>
          </a:ln>
        </p:spPr>
      </p:pic>
      <p:sp>
        <p:nvSpPr>
          <p:cNvPr id="1226" name="Google Shape;1226;p61"/>
          <p:cNvSpPr txBox="1"/>
          <p:nvPr/>
        </p:nvSpPr>
        <p:spPr>
          <a:xfrm>
            <a:off x="291600" y="1212975"/>
            <a:ext cx="54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112D75"/>
              </a:solidFill>
              <a:latin typeface="Viga"/>
              <a:ea typeface="Viga"/>
              <a:cs typeface="Viga"/>
              <a:sym typeface="Viga"/>
            </a:endParaRPr>
          </a:p>
        </p:txBody>
      </p:sp>
      <p:sp>
        <p:nvSpPr>
          <p:cNvPr id="1227" name="Google Shape;1227;p61"/>
          <p:cNvSpPr txBox="1"/>
          <p:nvPr/>
        </p:nvSpPr>
        <p:spPr>
          <a:xfrm>
            <a:off x="1003025" y="1017725"/>
            <a:ext cx="6099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Viga"/>
                <a:ea typeface="Viga"/>
                <a:cs typeface="Viga"/>
                <a:sym typeface="Viga"/>
              </a:rPr>
              <a:t>Provides a development and deployment platform for creating and managing applications without worrying about the underlying infrastructure.</a:t>
            </a:r>
            <a:endParaRPr sz="1200">
              <a:solidFill>
                <a:schemeClr val="dk2"/>
              </a:solidFill>
              <a:latin typeface="Viga"/>
              <a:ea typeface="Viga"/>
              <a:cs typeface="Viga"/>
              <a:sym typeface="Viga"/>
            </a:endParaRPr>
          </a:p>
        </p:txBody>
      </p:sp>
      <p:sp>
        <p:nvSpPr>
          <p:cNvPr id="1228" name="Google Shape;1228;p61"/>
          <p:cNvSpPr txBox="1"/>
          <p:nvPr/>
        </p:nvSpPr>
        <p:spPr>
          <a:xfrm>
            <a:off x="361575" y="1613175"/>
            <a:ext cx="5061900" cy="3312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12D75"/>
              </a:buClr>
              <a:buSzPts val="1400"/>
              <a:buFont typeface="Viga"/>
              <a:buChar char="-"/>
            </a:pPr>
            <a:r>
              <a:rPr lang="en">
                <a:solidFill>
                  <a:srgbClr val="112D75"/>
                </a:solidFill>
                <a:latin typeface="Viga"/>
                <a:ea typeface="Viga"/>
                <a:cs typeface="Viga"/>
                <a:sym typeface="Viga"/>
              </a:rPr>
              <a:t>Simplifies application development, developers can focus on coding their applications without managing infrastructure.</a:t>
            </a:r>
            <a:endParaRPr>
              <a:solidFill>
                <a:srgbClr val="112D75"/>
              </a:solidFill>
              <a:latin typeface="Viga"/>
              <a:ea typeface="Viga"/>
              <a:cs typeface="Viga"/>
              <a:sym typeface="Viga"/>
            </a:endParaRPr>
          </a:p>
          <a:p>
            <a:pPr indent="0" lvl="0" marL="0" rtl="0" algn="l">
              <a:lnSpc>
                <a:spcPct val="115000"/>
              </a:lnSpc>
              <a:spcBef>
                <a:spcPts val="0"/>
              </a:spcBef>
              <a:spcAft>
                <a:spcPts val="0"/>
              </a:spcAft>
              <a:buNone/>
            </a:pPr>
            <a:r>
              <a:t/>
            </a:r>
            <a:endParaRPr>
              <a:solidFill>
                <a:srgbClr val="112D75"/>
              </a:solidFill>
              <a:latin typeface="Viga"/>
              <a:ea typeface="Viga"/>
              <a:cs typeface="Viga"/>
              <a:sym typeface="Viga"/>
            </a:endParaRPr>
          </a:p>
          <a:p>
            <a:pPr indent="-317500" lvl="0" marL="457200" rtl="0" algn="l">
              <a:lnSpc>
                <a:spcPct val="115000"/>
              </a:lnSpc>
              <a:spcBef>
                <a:spcPts val="0"/>
              </a:spcBef>
              <a:spcAft>
                <a:spcPts val="0"/>
              </a:spcAft>
              <a:buClr>
                <a:srgbClr val="112D75"/>
              </a:buClr>
              <a:buSzPts val="1400"/>
              <a:buFont typeface="Viga"/>
              <a:buChar char="-"/>
            </a:pPr>
            <a:r>
              <a:rPr lang="en">
                <a:solidFill>
                  <a:srgbClr val="112D75"/>
                </a:solidFill>
                <a:latin typeface="Viga"/>
                <a:ea typeface="Viga"/>
                <a:cs typeface="Viga"/>
                <a:sym typeface="Viga"/>
              </a:rPr>
              <a:t>Removes the complexity of infrastructure management -&gt; ready-to-use platform</a:t>
            </a:r>
            <a:endParaRPr>
              <a:solidFill>
                <a:srgbClr val="112D75"/>
              </a:solidFill>
              <a:latin typeface="Viga"/>
              <a:ea typeface="Viga"/>
              <a:cs typeface="Viga"/>
              <a:sym typeface="Viga"/>
            </a:endParaRPr>
          </a:p>
          <a:p>
            <a:pPr indent="0" lvl="0" marL="0" rtl="0" algn="l">
              <a:lnSpc>
                <a:spcPct val="115000"/>
              </a:lnSpc>
              <a:spcBef>
                <a:spcPts val="0"/>
              </a:spcBef>
              <a:spcAft>
                <a:spcPts val="0"/>
              </a:spcAft>
              <a:buNone/>
            </a:pPr>
            <a:r>
              <a:t/>
            </a:r>
            <a:endParaRPr>
              <a:solidFill>
                <a:srgbClr val="112D75"/>
              </a:solidFill>
              <a:latin typeface="Viga"/>
              <a:ea typeface="Viga"/>
              <a:cs typeface="Viga"/>
              <a:sym typeface="Viga"/>
            </a:endParaRPr>
          </a:p>
          <a:p>
            <a:pPr indent="-317500" lvl="0" marL="457200" rtl="0" algn="l">
              <a:lnSpc>
                <a:spcPct val="115000"/>
              </a:lnSpc>
              <a:spcBef>
                <a:spcPts val="0"/>
              </a:spcBef>
              <a:spcAft>
                <a:spcPts val="0"/>
              </a:spcAft>
              <a:buClr>
                <a:srgbClr val="112D75"/>
              </a:buClr>
              <a:buSzPts val="1400"/>
              <a:buFont typeface="Viga"/>
              <a:buChar char="-"/>
            </a:pPr>
            <a:r>
              <a:rPr lang="en">
                <a:solidFill>
                  <a:srgbClr val="112D75"/>
                </a:solidFill>
                <a:latin typeface="Viga"/>
                <a:ea typeface="Viga"/>
                <a:cs typeface="Viga"/>
                <a:sym typeface="Viga"/>
              </a:rPr>
              <a:t>Heroku is PaaS provider known for its simplicity and developer-friendly environment</a:t>
            </a:r>
            <a:endParaRPr>
              <a:solidFill>
                <a:srgbClr val="112D75"/>
              </a:solidFill>
              <a:latin typeface="Viga"/>
              <a:ea typeface="Viga"/>
              <a:cs typeface="Viga"/>
              <a:sym typeface="Viga"/>
            </a:endParaRPr>
          </a:p>
          <a:p>
            <a:pPr indent="0" lvl="0" marL="0" rtl="0" algn="l">
              <a:lnSpc>
                <a:spcPct val="115000"/>
              </a:lnSpc>
              <a:spcBef>
                <a:spcPts val="0"/>
              </a:spcBef>
              <a:spcAft>
                <a:spcPts val="0"/>
              </a:spcAft>
              <a:buNone/>
            </a:pPr>
            <a:r>
              <a:rPr lang="en">
                <a:solidFill>
                  <a:srgbClr val="112D75"/>
                </a:solidFill>
                <a:latin typeface="Viga"/>
                <a:ea typeface="Viga"/>
                <a:cs typeface="Viga"/>
                <a:sym typeface="Viga"/>
              </a:rPr>
              <a:t> </a:t>
            </a:r>
            <a:endParaRPr>
              <a:solidFill>
                <a:srgbClr val="112D75"/>
              </a:solidFill>
              <a:latin typeface="Viga"/>
              <a:ea typeface="Viga"/>
              <a:cs typeface="Viga"/>
              <a:sym typeface="Viga"/>
            </a:endParaRPr>
          </a:p>
          <a:p>
            <a:pPr indent="-317500" lvl="0" marL="457200" rtl="0" algn="l">
              <a:lnSpc>
                <a:spcPct val="115000"/>
              </a:lnSpc>
              <a:spcBef>
                <a:spcPts val="0"/>
              </a:spcBef>
              <a:spcAft>
                <a:spcPts val="0"/>
              </a:spcAft>
              <a:buClr>
                <a:srgbClr val="112D75"/>
              </a:buClr>
              <a:buSzPts val="1400"/>
              <a:buFont typeface="Viga"/>
              <a:buChar char="-"/>
            </a:pPr>
            <a:r>
              <a:rPr lang="en">
                <a:solidFill>
                  <a:srgbClr val="112D75"/>
                </a:solidFill>
                <a:latin typeface="Viga"/>
                <a:ea typeface="Viga"/>
                <a:cs typeface="Viga"/>
                <a:sym typeface="Viga"/>
              </a:rPr>
              <a:t>Companies like GitHub and Lyft use Heroku for hosting and managing their applications</a:t>
            </a:r>
            <a:endParaRPr>
              <a:solidFill>
                <a:srgbClr val="112D75"/>
              </a:solidFill>
              <a:latin typeface="Viga"/>
              <a:ea typeface="Viga"/>
              <a:cs typeface="Viga"/>
              <a:sym typeface="Viga"/>
            </a:endParaRPr>
          </a:p>
          <a:p>
            <a:pPr indent="0" lvl="0" marL="0" rtl="0" algn="l">
              <a:lnSpc>
                <a:spcPct val="115000"/>
              </a:lnSpc>
              <a:spcBef>
                <a:spcPts val="0"/>
              </a:spcBef>
              <a:spcAft>
                <a:spcPts val="0"/>
              </a:spcAft>
              <a:buNone/>
            </a:pPr>
            <a:r>
              <a:t/>
            </a:r>
            <a:endParaRPr sz="1000">
              <a:latin typeface="Viga"/>
              <a:ea typeface="Viga"/>
              <a:cs typeface="Viga"/>
              <a:sym typeface="Viga"/>
            </a:endParaRPr>
          </a:p>
        </p:txBody>
      </p:sp>
      <p:pic>
        <p:nvPicPr>
          <p:cNvPr id="1229" name="Google Shape;1229;p61"/>
          <p:cNvPicPr preferRelativeResize="0"/>
          <p:nvPr/>
        </p:nvPicPr>
        <p:blipFill>
          <a:blip r:embed="rId4">
            <a:alphaModFix/>
          </a:blip>
          <a:stretch>
            <a:fillRect/>
          </a:stretch>
        </p:blipFill>
        <p:spPr>
          <a:xfrm>
            <a:off x="5573050" y="1958900"/>
            <a:ext cx="3090375" cy="22608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62"/>
          <p:cNvSpPr txBox="1"/>
          <p:nvPr>
            <p:ph type="title"/>
          </p:nvPr>
        </p:nvSpPr>
        <p:spPr>
          <a:xfrm>
            <a:off x="3481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Software as a Service</a:t>
            </a:r>
            <a:endParaRPr sz="3300"/>
          </a:p>
        </p:txBody>
      </p:sp>
      <p:pic>
        <p:nvPicPr>
          <p:cNvPr id="1235" name="Google Shape;1235;p62"/>
          <p:cNvPicPr preferRelativeResize="0"/>
          <p:nvPr/>
        </p:nvPicPr>
        <p:blipFill>
          <a:blip r:embed="rId3">
            <a:alphaModFix/>
          </a:blip>
          <a:stretch>
            <a:fillRect/>
          </a:stretch>
        </p:blipFill>
        <p:spPr>
          <a:xfrm>
            <a:off x="4772825" y="359225"/>
            <a:ext cx="744300" cy="744300"/>
          </a:xfrm>
          <a:prstGeom prst="rect">
            <a:avLst/>
          </a:prstGeom>
          <a:noFill/>
          <a:ln>
            <a:noFill/>
          </a:ln>
        </p:spPr>
      </p:pic>
      <p:sp>
        <p:nvSpPr>
          <p:cNvPr id="1236" name="Google Shape;1236;p62"/>
          <p:cNvSpPr txBox="1"/>
          <p:nvPr/>
        </p:nvSpPr>
        <p:spPr>
          <a:xfrm>
            <a:off x="734775" y="1017725"/>
            <a:ext cx="6099900" cy="8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3"/>
                </a:solidFill>
                <a:latin typeface="Viga"/>
                <a:ea typeface="Viga"/>
                <a:cs typeface="Viga"/>
                <a:sym typeface="Viga"/>
              </a:rPr>
              <a:t>Delivers software applications over the internet via subscription, eliminating the need for installation and maintenance.</a:t>
            </a:r>
            <a:endParaRPr sz="1300">
              <a:solidFill>
                <a:schemeClr val="accent3"/>
              </a:solidFill>
              <a:latin typeface="Viga"/>
              <a:ea typeface="Viga"/>
              <a:cs typeface="Viga"/>
              <a:sym typeface="Viga"/>
            </a:endParaRPr>
          </a:p>
          <a:p>
            <a:pPr indent="0" lvl="0" marL="0" rtl="0" algn="l">
              <a:lnSpc>
                <a:spcPct val="115000"/>
              </a:lnSpc>
              <a:spcBef>
                <a:spcPts val="0"/>
              </a:spcBef>
              <a:spcAft>
                <a:spcPts val="0"/>
              </a:spcAft>
              <a:buNone/>
            </a:pPr>
            <a:r>
              <a:t/>
            </a:r>
            <a:endParaRPr sz="1200">
              <a:solidFill>
                <a:schemeClr val="dk2"/>
              </a:solidFill>
              <a:latin typeface="Viga"/>
              <a:ea typeface="Viga"/>
              <a:cs typeface="Viga"/>
              <a:sym typeface="Viga"/>
            </a:endParaRPr>
          </a:p>
        </p:txBody>
      </p:sp>
      <p:sp>
        <p:nvSpPr>
          <p:cNvPr id="1237" name="Google Shape;1237;p62"/>
          <p:cNvSpPr txBox="1"/>
          <p:nvPr/>
        </p:nvSpPr>
        <p:spPr>
          <a:xfrm>
            <a:off x="361575" y="1613175"/>
            <a:ext cx="5330100" cy="3560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12D75"/>
              </a:buClr>
              <a:buSzPts val="1400"/>
              <a:buFont typeface="Viga"/>
              <a:buChar char="-"/>
            </a:pPr>
            <a:r>
              <a:rPr lang="en">
                <a:solidFill>
                  <a:srgbClr val="112D75"/>
                </a:solidFill>
                <a:latin typeface="Viga"/>
                <a:ea typeface="Viga"/>
                <a:cs typeface="Viga"/>
                <a:sym typeface="Viga"/>
              </a:rPr>
              <a:t>SaaS allows users to access and use software applications from anywhere, anytime, without worrying about infrastructure or software updates. </a:t>
            </a:r>
            <a:endParaRPr>
              <a:solidFill>
                <a:srgbClr val="112D75"/>
              </a:solidFill>
              <a:latin typeface="Viga"/>
              <a:ea typeface="Viga"/>
              <a:cs typeface="Viga"/>
              <a:sym typeface="Viga"/>
            </a:endParaRPr>
          </a:p>
          <a:p>
            <a:pPr indent="0" lvl="0" marL="0" rtl="0" algn="l">
              <a:lnSpc>
                <a:spcPct val="115000"/>
              </a:lnSpc>
              <a:spcBef>
                <a:spcPts val="0"/>
              </a:spcBef>
              <a:spcAft>
                <a:spcPts val="0"/>
              </a:spcAft>
              <a:buNone/>
            </a:pPr>
            <a:r>
              <a:t/>
            </a:r>
            <a:endParaRPr>
              <a:solidFill>
                <a:srgbClr val="112D75"/>
              </a:solidFill>
              <a:latin typeface="Viga"/>
              <a:ea typeface="Viga"/>
              <a:cs typeface="Viga"/>
              <a:sym typeface="Viga"/>
            </a:endParaRPr>
          </a:p>
          <a:p>
            <a:pPr indent="-317500" lvl="0" marL="457200" rtl="0" algn="l">
              <a:lnSpc>
                <a:spcPct val="115000"/>
              </a:lnSpc>
              <a:spcBef>
                <a:spcPts val="0"/>
              </a:spcBef>
              <a:spcAft>
                <a:spcPts val="0"/>
              </a:spcAft>
              <a:buClr>
                <a:srgbClr val="112D75"/>
              </a:buClr>
              <a:buSzPts val="1400"/>
              <a:buFont typeface="Viga"/>
              <a:buChar char="-"/>
            </a:pPr>
            <a:r>
              <a:rPr lang="en">
                <a:solidFill>
                  <a:srgbClr val="112D75"/>
                </a:solidFill>
                <a:latin typeface="Viga"/>
                <a:ea typeface="Viga"/>
                <a:cs typeface="Viga"/>
                <a:sym typeface="Viga"/>
              </a:rPr>
              <a:t>SaaS provides complete software solutions, and users only need a web browser or dedicated client application to access and utilize the software.</a:t>
            </a:r>
            <a:endParaRPr>
              <a:solidFill>
                <a:srgbClr val="112D75"/>
              </a:solidFill>
              <a:latin typeface="Viga"/>
              <a:ea typeface="Viga"/>
              <a:cs typeface="Viga"/>
              <a:sym typeface="Viga"/>
            </a:endParaRPr>
          </a:p>
          <a:p>
            <a:pPr indent="0" lvl="0" marL="0" rtl="0" algn="l">
              <a:lnSpc>
                <a:spcPct val="115000"/>
              </a:lnSpc>
              <a:spcBef>
                <a:spcPts val="0"/>
              </a:spcBef>
              <a:spcAft>
                <a:spcPts val="0"/>
              </a:spcAft>
              <a:buNone/>
            </a:pPr>
            <a:r>
              <a:t/>
            </a:r>
            <a:endParaRPr>
              <a:solidFill>
                <a:srgbClr val="112D75"/>
              </a:solidFill>
              <a:latin typeface="Viga"/>
              <a:ea typeface="Viga"/>
              <a:cs typeface="Viga"/>
              <a:sym typeface="Viga"/>
            </a:endParaRPr>
          </a:p>
          <a:p>
            <a:pPr indent="-317500" lvl="0" marL="457200" rtl="0" algn="l">
              <a:lnSpc>
                <a:spcPct val="115000"/>
              </a:lnSpc>
              <a:spcBef>
                <a:spcPts val="0"/>
              </a:spcBef>
              <a:spcAft>
                <a:spcPts val="0"/>
              </a:spcAft>
              <a:buClr>
                <a:srgbClr val="112D75"/>
              </a:buClr>
              <a:buSzPts val="1400"/>
              <a:buFont typeface="Viga"/>
              <a:buChar char="-"/>
            </a:pPr>
            <a:r>
              <a:rPr lang="en">
                <a:solidFill>
                  <a:srgbClr val="112D75"/>
                </a:solidFill>
                <a:latin typeface="Viga"/>
                <a:ea typeface="Viga"/>
                <a:cs typeface="Viga"/>
                <a:sym typeface="Viga"/>
              </a:rPr>
              <a:t>Salesforce: Salesforce offers a popular SaaS CRM (Customer Relationship Management) platform. </a:t>
            </a:r>
            <a:endParaRPr>
              <a:solidFill>
                <a:srgbClr val="112D75"/>
              </a:solidFill>
              <a:latin typeface="Viga"/>
              <a:ea typeface="Viga"/>
              <a:cs typeface="Viga"/>
              <a:sym typeface="Viga"/>
            </a:endParaRPr>
          </a:p>
          <a:p>
            <a:pPr indent="0" lvl="0" marL="0" rtl="0" algn="l">
              <a:lnSpc>
                <a:spcPct val="115000"/>
              </a:lnSpc>
              <a:spcBef>
                <a:spcPts val="0"/>
              </a:spcBef>
              <a:spcAft>
                <a:spcPts val="0"/>
              </a:spcAft>
              <a:buNone/>
            </a:pPr>
            <a:r>
              <a:rPr lang="en">
                <a:solidFill>
                  <a:srgbClr val="112D75"/>
                </a:solidFill>
                <a:latin typeface="Viga"/>
                <a:ea typeface="Viga"/>
                <a:cs typeface="Viga"/>
                <a:sym typeface="Viga"/>
              </a:rPr>
              <a:t> </a:t>
            </a:r>
            <a:endParaRPr>
              <a:solidFill>
                <a:srgbClr val="112D75"/>
              </a:solidFill>
              <a:latin typeface="Viga"/>
              <a:ea typeface="Viga"/>
              <a:cs typeface="Viga"/>
              <a:sym typeface="Viga"/>
            </a:endParaRPr>
          </a:p>
          <a:p>
            <a:pPr indent="-317500" lvl="0" marL="457200" rtl="0" algn="l">
              <a:lnSpc>
                <a:spcPct val="115000"/>
              </a:lnSpc>
              <a:spcBef>
                <a:spcPts val="0"/>
              </a:spcBef>
              <a:spcAft>
                <a:spcPts val="0"/>
              </a:spcAft>
              <a:buClr>
                <a:srgbClr val="112D75"/>
              </a:buClr>
              <a:buSzPts val="1400"/>
              <a:buFont typeface="Viga"/>
              <a:buChar char="-"/>
            </a:pPr>
            <a:r>
              <a:rPr lang="en">
                <a:solidFill>
                  <a:srgbClr val="112D75"/>
                </a:solidFill>
                <a:latin typeface="Viga"/>
                <a:ea typeface="Viga"/>
                <a:cs typeface="Viga"/>
                <a:sym typeface="Viga"/>
              </a:rPr>
              <a:t>Companies use Salesforce for managing customer interactions, sales processes, and marketing campaigns.</a:t>
            </a:r>
            <a:endParaRPr>
              <a:solidFill>
                <a:srgbClr val="112D75"/>
              </a:solidFill>
              <a:latin typeface="Viga"/>
              <a:ea typeface="Viga"/>
              <a:cs typeface="Viga"/>
              <a:sym typeface="Viga"/>
            </a:endParaRPr>
          </a:p>
          <a:p>
            <a:pPr indent="0" lvl="0" marL="0" rtl="0" algn="l">
              <a:lnSpc>
                <a:spcPct val="115000"/>
              </a:lnSpc>
              <a:spcBef>
                <a:spcPts val="0"/>
              </a:spcBef>
              <a:spcAft>
                <a:spcPts val="0"/>
              </a:spcAft>
              <a:buNone/>
            </a:pPr>
            <a:r>
              <a:t/>
            </a:r>
            <a:endParaRPr sz="1000">
              <a:latin typeface="Viga"/>
              <a:ea typeface="Viga"/>
              <a:cs typeface="Viga"/>
              <a:sym typeface="Viga"/>
            </a:endParaRPr>
          </a:p>
        </p:txBody>
      </p:sp>
      <p:pic>
        <p:nvPicPr>
          <p:cNvPr id="1238" name="Google Shape;1238;p62"/>
          <p:cNvPicPr preferRelativeResize="0"/>
          <p:nvPr/>
        </p:nvPicPr>
        <p:blipFill>
          <a:blip r:embed="rId4">
            <a:alphaModFix/>
          </a:blip>
          <a:stretch>
            <a:fillRect/>
          </a:stretch>
        </p:blipFill>
        <p:spPr>
          <a:xfrm>
            <a:off x="6259925" y="1803147"/>
            <a:ext cx="2221275" cy="2221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36"/>
          <p:cNvSpPr txBox="1"/>
          <p:nvPr>
            <p:ph type="ctrTitle"/>
          </p:nvPr>
        </p:nvSpPr>
        <p:spPr>
          <a:xfrm>
            <a:off x="2086025" y="3146213"/>
            <a:ext cx="49719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Erich Berger</a:t>
            </a:r>
            <a:endParaRPr/>
          </a:p>
        </p:txBody>
      </p:sp>
      <p:sp>
        <p:nvSpPr>
          <p:cNvPr id="965" name="Google Shape;965;p36"/>
          <p:cNvSpPr txBox="1"/>
          <p:nvPr>
            <p:ph idx="1" type="subTitle"/>
          </p:nvPr>
        </p:nvSpPr>
        <p:spPr>
          <a:xfrm>
            <a:off x="2086075" y="1535888"/>
            <a:ext cx="4971900" cy="129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 to Cloud Computing</a:t>
            </a:r>
            <a:endParaRPr sz="4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63"/>
          <p:cNvSpPr txBox="1"/>
          <p:nvPr>
            <p:ph type="title"/>
          </p:nvPr>
        </p:nvSpPr>
        <p:spPr>
          <a:xfrm>
            <a:off x="301450" y="421700"/>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Looking back at AWS… </a:t>
            </a:r>
            <a:endParaRPr/>
          </a:p>
        </p:txBody>
      </p:sp>
      <p:sp>
        <p:nvSpPr>
          <p:cNvPr id="1244" name="Google Shape;1244;p63"/>
          <p:cNvSpPr txBox="1"/>
          <p:nvPr/>
        </p:nvSpPr>
        <p:spPr>
          <a:xfrm>
            <a:off x="360375" y="2083075"/>
            <a:ext cx="671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Viga"/>
                <a:ea typeface="Viga"/>
                <a:cs typeface="Viga"/>
                <a:sym typeface="Viga"/>
              </a:rPr>
              <a:t>Infrastructure Tech</a:t>
            </a:r>
            <a:endParaRPr>
              <a:solidFill>
                <a:schemeClr val="accent3"/>
              </a:solidFill>
              <a:latin typeface="Viga"/>
              <a:ea typeface="Viga"/>
              <a:cs typeface="Viga"/>
              <a:sym typeface="Viga"/>
            </a:endParaRPr>
          </a:p>
          <a:p>
            <a:pPr indent="0" lvl="0" marL="0" rtl="0" algn="l">
              <a:spcBef>
                <a:spcPts val="0"/>
              </a:spcBef>
              <a:spcAft>
                <a:spcPts val="0"/>
              </a:spcAft>
              <a:buNone/>
            </a:pPr>
            <a:r>
              <a:t/>
            </a:r>
            <a:endParaRPr>
              <a:solidFill>
                <a:schemeClr val="accent3"/>
              </a:solidFill>
              <a:latin typeface="Viga"/>
              <a:ea typeface="Viga"/>
              <a:cs typeface="Viga"/>
              <a:sym typeface="Viga"/>
            </a:endParaRPr>
          </a:p>
        </p:txBody>
      </p:sp>
      <p:sp>
        <p:nvSpPr>
          <p:cNvPr id="1245" name="Google Shape;1245;p63"/>
          <p:cNvSpPr txBox="1"/>
          <p:nvPr/>
        </p:nvSpPr>
        <p:spPr>
          <a:xfrm>
            <a:off x="4805250" y="825900"/>
            <a:ext cx="4105500" cy="456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6FAFF"/>
                </a:solidFill>
                <a:latin typeface="Viga"/>
                <a:ea typeface="Viga"/>
                <a:cs typeface="Viga"/>
                <a:sym typeface="Viga"/>
              </a:rPr>
              <a:t>Amazon's AWS platform encompasses all three cloud computing models, making it a </a:t>
            </a:r>
            <a:r>
              <a:rPr lang="en">
                <a:solidFill>
                  <a:srgbClr val="F6FAFF"/>
                </a:solidFill>
                <a:latin typeface="Viga"/>
                <a:ea typeface="Viga"/>
                <a:cs typeface="Viga"/>
                <a:sym typeface="Viga"/>
              </a:rPr>
              <a:t>convenient</a:t>
            </a:r>
            <a:r>
              <a:rPr lang="en">
                <a:solidFill>
                  <a:srgbClr val="F6FAFF"/>
                </a:solidFill>
                <a:latin typeface="Viga"/>
                <a:ea typeface="Viga"/>
                <a:cs typeface="Viga"/>
                <a:sym typeface="Viga"/>
              </a:rPr>
              <a:t> solution for businesses.</a:t>
            </a:r>
            <a:endParaRPr sz="1800">
              <a:solidFill>
                <a:srgbClr val="F6FAFF"/>
              </a:solidFill>
              <a:latin typeface="Viga"/>
              <a:ea typeface="Viga"/>
              <a:cs typeface="Viga"/>
              <a:sym typeface="Viga"/>
            </a:endParaRPr>
          </a:p>
          <a:p>
            <a:pPr indent="0" lvl="0" marL="0" rtl="0" algn="l">
              <a:lnSpc>
                <a:spcPct val="115000"/>
              </a:lnSpc>
              <a:spcBef>
                <a:spcPts val="0"/>
              </a:spcBef>
              <a:spcAft>
                <a:spcPts val="0"/>
              </a:spcAft>
              <a:buNone/>
            </a:pPr>
            <a:r>
              <a:t/>
            </a:r>
            <a:endParaRPr sz="1800">
              <a:solidFill>
                <a:srgbClr val="F6FAFF"/>
              </a:solidFill>
              <a:latin typeface="Viga"/>
              <a:ea typeface="Viga"/>
              <a:cs typeface="Viga"/>
              <a:sym typeface="Viga"/>
            </a:endParaRPr>
          </a:p>
          <a:p>
            <a:pPr indent="0" lvl="0" marL="0" rtl="0" algn="l">
              <a:lnSpc>
                <a:spcPct val="115000"/>
              </a:lnSpc>
              <a:spcBef>
                <a:spcPts val="1200"/>
              </a:spcBef>
              <a:spcAft>
                <a:spcPts val="0"/>
              </a:spcAft>
              <a:buNone/>
            </a:pPr>
            <a:r>
              <a:rPr lang="en">
                <a:solidFill>
                  <a:srgbClr val="F6FAFF"/>
                </a:solidFill>
                <a:latin typeface="Viga"/>
                <a:ea typeface="Viga"/>
                <a:cs typeface="Viga"/>
                <a:sym typeface="Viga"/>
              </a:rPr>
              <a:t>By providing services for IaaS, PaaS, and hosting SaaS solutions through the marketplace, AWS caters to a wide range of cloud computing needs.</a:t>
            </a:r>
            <a:endParaRPr sz="1800">
              <a:solidFill>
                <a:srgbClr val="F6FAFF"/>
              </a:solidFill>
              <a:latin typeface="Viga"/>
              <a:ea typeface="Viga"/>
              <a:cs typeface="Viga"/>
              <a:sym typeface="Viga"/>
            </a:endParaRPr>
          </a:p>
          <a:p>
            <a:pPr indent="0" lvl="0" marL="0" rtl="0" algn="l">
              <a:lnSpc>
                <a:spcPct val="115000"/>
              </a:lnSpc>
              <a:spcBef>
                <a:spcPts val="1200"/>
              </a:spcBef>
              <a:spcAft>
                <a:spcPts val="0"/>
              </a:spcAft>
              <a:buNone/>
            </a:pPr>
            <a:r>
              <a:t/>
            </a:r>
            <a:endParaRPr sz="1800">
              <a:solidFill>
                <a:srgbClr val="F6FAFF"/>
              </a:solidFill>
              <a:latin typeface="Viga"/>
              <a:ea typeface="Viga"/>
              <a:cs typeface="Viga"/>
              <a:sym typeface="Viga"/>
            </a:endParaRPr>
          </a:p>
          <a:p>
            <a:pPr indent="0" lvl="0" marL="0" rtl="0" algn="l">
              <a:lnSpc>
                <a:spcPct val="115000"/>
              </a:lnSpc>
              <a:spcBef>
                <a:spcPts val="1200"/>
              </a:spcBef>
              <a:spcAft>
                <a:spcPts val="0"/>
              </a:spcAft>
              <a:buNone/>
            </a:pPr>
            <a:r>
              <a:rPr lang="en">
                <a:solidFill>
                  <a:srgbClr val="F6FAFF"/>
                </a:solidFill>
                <a:latin typeface="Viga"/>
                <a:ea typeface="Viga"/>
                <a:cs typeface="Viga"/>
                <a:sym typeface="Viga"/>
              </a:rPr>
              <a:t>This versatility contributes to Amazon's position as one of the most profitable cloud services providers and controls a third of the market of internet!</a:t>
            </a:r>
            <a:endParaRPr sz="1800">
              <a:solidFill>
                <a:srgbClr val="F6FAFF"/>
              </a:solidFill>
              <a:latin typeface="Viga"/>
              <a:ea typeface="Viga"/>
              <a:cs typeface="Viga"/>
              <a:sym typeface="Viga"/>
            </a:endParaRPr>
          </a:p>
          <a:p>
            <a:pPr indent="0" lvl="0" marL="0" rtl="0" algn="l">
              <a:lnSpc>
                <a:spcPct val="115000"/>
              </a:lnSpc>
              <a:spcBef>
                <a:spcPts val="1200"/>
              </a:spcBef>
              <a:spcAft>
                <a:spcPts val="0"/>
              </a:spcAft>
              <a:buNone/>
            </a:pPr>
            <a:r>
              <a:rPr lang="en">
                <a:solidFill>
                  <a:srgbClr val="F6FAFF"/>
                </a:solidFill>
                <a:latin typeface="Viga"/>
                <a:ea typeface="Viga"/>
                <a:cs typeface="Viga"/>
                <a:sym typeface="Viga"/>
              </a:rPr>
              <a:t> </a:t>
            </a:r>
            <a:endParaRPr>
              <a:solidFill>
                <a:srgbClr val="F6FAFF"/>
              </a:solidFill>
              <a:latin typeface="Viga"/>
              <a:ea typeface="Viga"/>
              <a:cs typeface="Viga"/>
              <a:sym typeface="Viga"/>
            </a:endParaRPr>
          </a:p>
          <a:p>
            <a:pPr indent="0" lvl="0" marL="0" rtl="0" algn="l">
              <a:lnSpc>
                <a:spcPct val="115000"/>
              </a:lnSpc>
              <a:spcBef>
                <a:spcPts val="0"/>
              </a:spcBef>
              <a:spcAft>
                <a:spcPts val="0"/>
              </a:spcAft>
              <a:buNone/>
            </a:pPr>
            <a:r>
              <a:t/>
            </a:r>
            <a:endParaRPr sz="1000">
              <a:solidFill>
                <a:srgbClr val="F6FAFF"/>
              </a:solidFill>
              <a:latin typeface="Viga"/>
              <a:ea typeface="Viga"/>
              <a:cs typeface="Viga"/>
              <a:sym typeface="Viga"/>
            </a:endParaRPr>
          </a:p>
        </p:txBody>
      </p:sp>
      <p:pic>
        <p:nvPicPr>
          <p:cNvPr id="1246" name="Google Shape;1246;p63"/>
          <p:cNvPicPr preferRelativeResize="0"/>
          <p:nvPr/>
        </p:nvPicPr>
        <p:blipFill>
          <a:blip r:embed="rId3">
            <a:alphaModFix/>
          </a:blip>
          <a:stretch>
            <a:fillRect/>
          </a:stretch>
        </p:blipFill>
        <p:spPr>
          <a:xfrm>
            <a:off x="360375" y="2728675"/>
            <a:ext cx="1313175" cy="1126099"/>
          </a:xfrm>
          <a:prstGeom prst="rect">
            <a:avLst/>
          </a:prstGeom>
          <a:noFill/>
          <a:ln>
            <a:noFill/>
          </a:ln>
        </p:spPr>
      </p:pic>
      <p:pic>
        <p:nvPicPr>
          <p:cNvPr id="1247" name="Google Shape;1247;p63"/>
          <p:cNvPicPr preferRelativeResize="0"/>
          <p:nvPr/>
        </p:nvPicPr>
        <p:blipFill>
          <a:blip r:embed="rId4">
            <a:alphaModFix/>
          </a:blip>
          <a:stretch>
            <a:fillRect/>
          </a:stretch>
        </p:blipFill>
        <p:spPr>
          <a:xfrm>
            <a:off x="2704702" y="1612000"/>
            <a:ext cx="1184400" cy="1086674"/>
          </a:xfrm>
          <a:prstGeom prst="rect">
            <a:avLst/>
          </a:prstGeom>
          <a:noFill/>
          <a:ln>
            <a:noFill/>
          </a:ln>
        </p:spPr>
      </p:pic>
      <p:pic>
        <p:nvPicPr>
          <p:cNvPr id="1248" name="Google Shape;1248;p63"/>
          <p:cNvPicPr preferRelativeResize="0"/>
          <p:nvPr/>
        </p:nvPicPr>
        <p:blipFill>
          <a:blip r:embed="rId5">
            <a:alphaModFix/>
          </a:blip>
          <a:stretch>
            <a:fillRect/>
          </a:stretch>
        </p:blipFill>
        <p:spPr>
          <a:xfrm>
            <a:off x="488200" y="1127300"/>
            <a:ext cx="1505849" cy="925776"/>
          </a:xfrm>
          <a:prstGeom prst="rect">
            <a:avLst/>
          </a:prstGeom>
          <a:noFill/>
          <a:ln>
            <a:noFill/>
          </a:ln>
        </p:spPr>
      </p:pic>
      <p:pic>
        <p:nvPicPr>
          <p:cNvPr id="1249" name="Google Shape;1249;p63"/>
          <p:cNvPicPr preferRelativeResize="0"/>
          <p:nvPr/>
        </p:nvPicPr>
        <p:blipFill>
          <a:blip r:embed="rId6">
            <a:alphaModFix/>
          </a:blip>
          <a:stretch>
            <a:fillRect/>
          </a:stretch>
        </p:blipFill>
        <p:spPr>
          <a:xfrm>
            <a:off x="2187755" y="3588763"/>
            <a:ext cx="1453096" cy="992224"/>
          </a:xfrm>
          <a:prstGeom prst="rect">
            <a:avLst/>
          </a:prstGeom>
          <a:noFill/>
          <a:ln>
            <a:noFill/>
          </a:ln>
        </p:spPr>
      </p:pic>
      <p:sp>
        <p:nvSpPr>
          <p:cNvPr id="1250" name="Google Shape;1250;p63"/>
          <p:cNvSpPr txBox="1"/>
          <p:nvPr/>
        </p:nvSpPr>
        <p:spPr>
          <a:xfrm>
            <a:off x="825675" y="3884775"/>
            <a:ext cx="95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Viga"/>
                <a:ea typeface="Viga"/>
                <a:cs typeface="Viga"/>
                <a:sym typeface="Viga"/>
              </a:rPr>
              <a:t>IoT</a:t>
            </a:r>
            <a:endParaRPr>
              <a:solidFill>
                <a:schemeClr val="accent3"/>
              </a:solidFill>
              <a:latin typeface="Viga"/>
              <a:ea typeface="Viga"/>
              <a:cs typeface="Viga"/>
              <a:sym typeface="Viga"/>
            </a:endParaRPr>
          </a:p>
        </p:txBody>
      </p:sp>
      <p:sp>
        <p:nvSpPr>
          <p:cNvPr id="1251" name="Google Shape;1251;p63"/>
          <p:cNvSpPr txBox="1"/>
          <p:nvPr/>
        </p:nvSpPr>
        <p:spPr>
          <a:xfrm>
            <a:off x="2187750" y="2728675"/>
            <a:ext cx="29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Viga"/>
                <a:ea typeface="Viga"/>
                <a:cs typeface="Viga"/>
                <a:sym typeface="Viga"/>
              </a:rPr>
              <a:t>Emerging</a:t>
            </a:r>
            <a:r>
              <a:rPr lang="en">
                <a:solidFill>
                  <a:schemeClr val="accent3"/>
                </a:solidFill>
                <a:latin typeface="Viga"/>
                <a:ea typeface="Viga"/>
                <a:cs typeface="Viga"/>
                <a:sym typeface="Viga"/>
              </a:rPr>
              <a:t> Tech (AI &amp; ML)</a:t>
            </a:r>
            <a:endParaRPr>
              <a:solidFill>
                <a:schemeClr val="accent3"/>
              </a:solidFill>
              <a:latin typeface="Viga"/>
              <a:ea typeface="Viga"/>
              <a:cs typeface="Viga"/>
              <a:sym typeface="Viga"/>
            </a:endParaRPr>
          </a:p>
        </p:txBody>
      </p:sp>
      <p:sp>
        <p:nvSpPr>
          <p:cNvPr id="1252" name="Google Shape;1252;p63"/>
          <p:cNvSpPr txBox="1"/>
          <p:nvPr/>
        </p:nvSpPr>
        <p:spPr>
          <a:xfrm>
            <a:off x="2187750" y="4633175"/>
            <a:ext cx="53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6FAFF"/>
                </a:solidFill>
                <a:latin typeface="Viga"/>
                <a:ea typeface="Viga"/>
                <a:cs typeface="Viga"/>
                <a:sym typeface="Viga"/>
              </a:rPr>
              <a:t>Data &amp; Analytics</a:t>
            </a:r>
            <a:endParaRPr>
              <a:solidFill>
                <a:srgbClr val="F6FAFF"/>
              </a:solidFill>
              <a:latin typeface="Viga"/>
              <a:ea typeface="Viga"/>
              <a:cs typeface="Viga"/>
              <a:sym typeface="Vig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64"/>
          <p:cNvSpPr txBox="1"/>
          <p:nvPr>
            <p:ph type="title"/>
          </p:nvPr>
        </p:nvSpPr>
        <p:spPr>
          <a:xfrm>
            <a:off x="876675" y="12877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If you were a tech company….</a:t>
            </a:r>
            <a:endParaRPr sz="3900"/>
          </a:p>
        </p:txBody>
      </p:sp>
      <p:pic>
        <p:nvPicPr>
          <p:cNvPr id="1258" name="Google Shape;1258;p64"/>
          <p:cNvPicPr preferRelativeResize="0"/>
          <p:nvPr/>
        </p:nvPicPr>
        <p:blipFill>
          <a:blip r:embed="rId3">
            <a:alphaModFix/>
          </a:blip>
          <a:stretch>
            <a:fillRect/>
          </a:stretch>
        </p:blipFill>
        <p:spPr>
          <a:xfrm>
            <a:off x="2428675" y="2571750"/>
            <a:ext cx="3196324" cy="14664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65"/>
          <p:cNvSpPr txBox="1"/>
          <p:nvPr>
            <p:ph type="ctrTitle"/>
          </p:nvPr>
        </p:nvSpPr>
        <p:spPr>
          <a:xfrm>
            <a:off x="2086025" y="3146213"/>
            <a:ext cx="49719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Yonathan Maruani</a:t>
            </a:r>
            <a:endParaRPr/>
          </a:p>
        </p:txBody>
      </p:sp>
      <p:sp>
        <p:nvSpPr>
          <p:cNvPr id="1264" name="Google Shape;1264;p65"/>
          <p:cNvSpPr txBox="1"/>
          <p:nvPr>
            <p:ph idx="1" type="subTitle"/>
          </p:nvPr>
        </p:nvSpPr>
        <p:spPr>
          <a:xfrm>
            <a:off x="2086075" y="1535888"/>
            <a:ext cx="4971900" cy="129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Cloud Environment and Data Centers</a:t>
            </a:r>
            <a:endParaRPr sz="4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66"/>
          <p:cNvSpPr txBox="1"/>
          <p:nvPr>
            <p:ph idx="1" type="subTitle"/>
          </p:nvPr>
        </p:nvSpPr>
        <p:spPr>
          <a:xfrm flipH="1">
            <a:off x="259799" y="3987875"/>
            <a:ext cx="3137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70" name="Google Shape;1270;p66"/>
          <p:cNvSpPr txBox="1"/>
          <p:nvPr>
            <p:ph type="ctrTitle"/>
          </p:nvPr>
        </p:nvSpPr>
        <p:spPr>
          <a:xfrm flipH="1">
            <a:off x="848175" y="1008300"/>
            <a:ext cx="7381800" cy="31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Describe in detail how a cloud computing environment is structured?</a:t>
            </a:r>
            <a:endParaRPr sz="5000"/>
          </a:p>
        </p:txBody>
      </p:sp>
      <p:sp>
        <p:nvSpPr>
          <p:cNvPr id="1271" name="Google Shape;1271;p66"/>
          <p:cNvSpPr txBox="1"/>
          <p:nvPr/>
        </p:nvSpPr>
        <p:spPr>
          <a:xfrm>
            <a:off x="6714325" y="4034525"/>
            <a:ext cx="21408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By: Yonathan Maruani</a:t>
            </a:r>
            <a:endParaRPr>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67"/>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Cloud computing environment structure</a:t>
            </a:r>
            <a:endParaRPr/>
          </a:p>
        </p:txBody>
      </p:sp>
      <p:sp>
        <p:nvSpPr>
          <p:cNvPr id="1277" name="Google Shape;1277;p67"/>
          <p:cNvSpPr txBox="1"/>
          <p:nvPr>
            <p:ph idx="2" type="title"/>
          </p:nvPr>
        </p:nvSpPr>
        <p:spPr>
          <a:xfrm>
            <a:off x="159625" y="2050000"/>
            <a:ext cx="14724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Front End</a:t>
            </a:r>
            <a:endParaRPr sz="1700"/>
          </a:p>
        </p:txBody>
      </p:sp>
      <p:sp>
        <p:nvSpPr>
          <p:cNvPr id="1278" name="Google Shape;1278;p67"/>
          <p:cNvSpPr txBox="1"/>
          <p:nvPr>
            <p:ph idx="3" type="title"/>
          </p:nvPr>
        </p:nvSpPr>
        <p:spPr>
          <a:xfrm>
            <a:off x="2008200" y="2050000"/>
            <a:ext cx="15150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Back End</a:t>
            </a:r>
            <a:endParaRPr sz="1700"/>
          </a:p>
        </p:txBody>
      </p:sp>
      <p:sp>
        <p:nvSpPr>
          <p:cNvPr id="1279" name="Google Shape;1279;p67"/>
          <p:cNvSpPr txBox="1"/>
          <p:nvPr>
            <p:ph idx="5" type="title"/>
          </p:nvPr>
        </p:nvSpPr>
        <p:spPr>
          <a:xfrm>
            <a:off x="3856925" y="2050000"/>
            <a:ext cx="14724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Network</a:t>
            </a:r>
            <a:endParaRPr sz="1700"/>
          </a:p>
        </p:txBody>
      </p:sp>
      <p:sp>
        <p:nvSpPr>
          <p:cNvPr id="1280" name="Google Shape;1280;p67"/>
          <p:cNvSpPr txBox="1"/>
          <p:nvPr>
            <p:ph idx="7" type="title"/>
          </p:nvPr>
        </p:nvSpPr>
        <p:spPr>
          <a:xfrm>
            <a:off x="5705625" y="2050000"/>
            <a:ext cx="15150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Middleware</a:t>
            </a:r>
            <a:endParaRPr sz="1700"/>
          </a:p>
        </p:txBody>
      </p:sp>
      <p:sp>
        <p:nvSpPr>
          <p:cNvPr id="1281" name="Google Shape;1281;p67"/>
          <p:cNvSpPr txBox="1"/>
          <p:nvPr>
            <p:ph idx="7" type="title"/>
          </p:nvPr>
        </p:nvSpPr>
        <p:spPr>
          <a:xfrm>
            <a:off x="7511525" y="2050000"/>
            <a:ext cx="1515000" cy="4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Security &amp; Management</a:t>
            </a:r>
            <a:endParaRPr sz="1700"/>
          </a:p>
        </p:txBody>
      </p:sp>
      <p:pic>
        <p:nvPicPr>
          <p:cNvPr id="1282" name="Google Shape;1282;p67"/>
          <p:cNvPicPr preferRelativeResize="0"/>
          <p:nvPr/>
        </p:nvPicPr>
        <p:blipFill>
          <a:blip r:embed="rId3">
            <a:alphaModFix/>
          </a:blip>
          <a:stretch>
            <a:fillRect/>
          </a:stretch>
        </p:blipFill>
        <p:spPr>
          <a:xfrm>
            <a:off x="7511525" y="2742550"/>
            <a:ext cx="1515000" cy="1013885"/>
          </a:xfrm>
          <a:prstGeom prst="rect">
            <a:avLst/>
          </a:prstGeom>
          <a:noFill/>
          <a:ln>
            <a:noFill/>
          </a:ln>
        </p:spPr>
      </p:pic>
      <p:pic>
        <p:nvPicPr>
          <p:cNvPr id="1283" name="Google Shape;1283;p67"/>
          <p:cNvPicPr preferRelativeResize="0"/>
          <p:nvPr/>
        </p:nvPicPr>
        <p:blipFill>
          <a:blip r:embed="rId4">
            <a:alphaModFix/>
          </a:blip>
          <a:stretch>
            <a:fillRect/>
          </a:stretch>
        </p:blipFill>
        <p:spPr>
          <a:xfrm>
            <a:off x="292899" y="2518899"/>
            <a:ext cx="1205875" cy="1415575"/>
          </a:xfrm>
          <a:prstGeom prst="rect">
            <a:avLst/>
          </a:prstGeom>
          <a:noFill/>
          <a:ln>
            <a:noFill/>
          </a:ln>
        </p:spPr>
      </p:pic>
      <p:pic>
        <p:nvPicPr>
          <p:cNvPr id="1284" name="Google Shape;1284;p67"/>
          <p:cNvPicPr preferRelativeResize="0"/>
          <p:nvPr/>
        </p:nvPicPr>
        <p:blipFill>
          <a:blip r:embed="rId5">
            <a:alphaModFix/>
          </a:blip>
          <a:stretch>
            <a:fillRect/>
          </a:stretch>
        </p:blipFill>
        <p:spPr>
          <a:xfrm>
            <a:off x="1829700" y="2603063"/>
            <a:ext cx="1872024" cy="1247237"/>
          </a:xfrm>
          <a:prstGeom prst="rect">
            <a:avLst/>
          </a:prstGeom>
          <a:noFill/>
          <a:ln>
            <a:noFill/>
          </a:ln>
        </p:spPr>
      </p:pic>
      <p:pic>
        <p:nvPicPr>
          <p:cNvPr id="1285" name="Google Shape;1285;p67"/>
          <p:cNvPicPr preferRelativeResize="0"/>
          <p:nvPr/>
        </p:nvPicPr>
        <p:blipFill>
          <a:blip r:embed="rId6">
            <a:alphaModFix/>
          </a:blip>
          <a:stretch>
            <a:fillRect/>
          </a:stretch>
        </p:blipFill>
        <p:spPr>
          <a:xfrm>
            <a:off x="3887677" y="2571762"/>
            <a:ext cx="1472401" cy="1103695"/>
          </a:xfrm>
          <a:prstGeom prst="rect">
            <a:avLst/>
          </a:prstGeom>
          <a:noFill/>
          <a:ln>
            <a:noFill/>
          </a:ln>
        </p:spPr>
      </p:pic>
      <p:pic>
        <p:nvPicPr>
          <p:cNvPr id="1286" name="Google Shape;1286;p67"/>
          <p:cNvPicPr preferRelativeResize="0"/>
          <p:nvPr/>
        </p:nvPicPr>
        <p:blipFill>
          <a:blip r:embed="rId7">
            <a:alphaModFix/>
          </a:blip>
          <a:stretch>
            <a:fillRect/>
          </a:stretch>
        </p:blipFill>
        <p:spPr>
          <a:xfrm>
            <a:off x="5587326" y="2757475"/>
            <a:ext cx="1696950" cy="984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68"/>
          <p:cNvSpPr txBox="1"/>
          <p:nvPr/>
        </p:nvSpPr>
        <p:spPr>
          <a:xfrm>
            <a:off x="37050" y="1207950"/>
            <a:ext cx="137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Viga"/>
                <a:ea typeface="Viga"/>
                <a:cs typeface="Viga"/>
                <a:sym typeface="Viga"/>
              </a:rPr>
              <a:t>Front End</a:t>
            </a:r>
            <a:endParaRPr>
              <a:latin typeface="Nunito"/>
              <a:ea typeface="Nunito"/>
              <a:cs typeface="Nunito"/>
              <a:sym typeface="Nunito"/>
            </a:endParaRPr>
          </a:p>
        </p:txBody>
      </p:sp>
      <p:sp>
        <p:nvSpPr>
          <p:cNvPr id="1292" name="Google Shape;1292;p68"/>
          <p:cNvSpPr txBox="1"/>
          <p:nvPr/>
        </p:nvSpPr>
        <p:spPr>
          <a:xfrm>
            <a:off x="4541650" y="1207950"/>
            <a:ext cx="137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Viga"/>
                <a:ea typeface="Viga"/>
                <a:cs typeface="Viga"/>
                <a:sym typeface="Viga"/>
              </a:rPr>
              <a:t>Back</a:t>
            </a:r>
            <a:r>
              <a:rPr lang="en" sz="1800">
                <a:solidFill>
                  <a:schemeClr val="lt1"/>
                </a:solidFill>
                <a:latin typeface="Viga"/>
                <a:ea typeface="Viga"/>
                <a:cs typeface="Viga"/>
                <a:sym typeface="Viga"/>
              </a:rPr>
              <a:t> End</a:t>
            </a:r>
            <a:endParaRPr>
              <a:latin typeface="Nunito"/>
              <a:ea typeface="Nunito"/>
              <a:cs typeface="Nunito"/>
              <a:sym typeface="Nunito"/>
            </a:endParaRPr>
          </a:p>
        </p:txBody>
      </p:sp>
      <p:sp>
        <p:nvSpPr>
          <p:cNvPr id="1293" name="Google Shape;1293;p68"/>
          <p:cNvSpPr/>
          <p:nvPr/>
        </p:nvSpPr>
        <p:spPr>
          <a:xfrm>
            <a:off x="2020200" y="385725"/>
            <a:ext cx="1778706" cy="88198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8"/>
          <p:cNvSpPr txBox="1"/>
          <p:nvPr/>
        </p:nvSpPr>
        <p:spPr>
          <a:xfrm>
            <a:off x="2183225" y="385713"/>
            <a:ext cx="183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Viga"/>
                <a:ea typeface="Viga"/>
                <a:cs typeface="Viga"/>
                <a:sym typeface="Viga"/>
              </a:rPr>
              <a:t>Middleware</a:t>
            </a:r>
            <a:endParaRPr>
              <a:latin typeface="Nunito"/>
              <a:ea typeface="Nunito"/>
              <a:cs typeface="Nunito"/>
              <a:sym typeface="Nunito"/>
            </a:endParaRPr>
          </a:p>
        </p:txBody>
      </p:sp>
      <p:sp>
        <p:nvSpPr>
          <p:cNvPr id="1295" name="Google Shape;1295;p68"/>
          <p:cNvSpPr txBox="1"/>
          <p:nvPr/>
        </p:nvSpPr>
        <p:spPr>
          <a:xfrm>
            <a:off x="2183225" y="792900"/>
            <a:ext cx="137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Viga"/>
                <a:ea typeface="Viga"/>
                <a:cs typeface="Viga"/>
                <a:sym typeface="Viga"/>
              </a:rPr>
              <a:t>Network</a:t>
            </a:r>
            <a:endParaRPr>
              <a:latin typeface="Nunito"/>
              <a:ea typeface="Nunito"/>
              <a:cs typeface="Nunito"/>
              <a:sym typeface="Nunito"/>
            </a:endParaRPr>
          </a:p>
        </p:txBody>
      </p:sp>
      <p:pic>
        <p:nvPicPr>
          <p:cNvPr id="1296" name="Google Shape;1296;p68"/>
          <p:cNvPicPr preferRelativeResize="0"/>
          <p:nvPr/>
        </p:nvPicPr>
        <p:blipFill>
          <a:blip r:embed="rId3">
            <a:alphaModFix/>
          </a:blip>
          <a:stretch>
            <a:fillRect/>
          </a:stretch>
        </p:blipFill>
        <p:spPr>
          <a:xfrm>
            <a:off x="229688" y="1669650"/>
            <a:ext cx="985725" cy="680575"/>
          </a:xfrm>
          <a:prstGeom prst="rect">
            <a:avLst/>
          </a:prstGeom>
          <a:noFill/>
          <a:ln>
            <a:noFill/>
          </a:ln>
        </p:spPr>
      </p:pic>
      <p:pic>
        <p:nvPicPr>
          <p:cNvPr id="1297" name="Google Shape;1297;p68"/>
          <p:cNvPicPr preferRelativeResize="0"/>
          <p:nvPr/>
        </p:nvPicPr>
        <p:blipFill>
          <a:blip r:embed="rId4">
            <a:alphaModFix/>
          </a:blip>
          <a:stretch>
            <a:fillRect/>
          </a:stretch>
        </p:blipFill>
        <p:spPr>
          <a:xfrm>
            <a:off x="318613" y="558500"/>
            <a:ext cx="807875" cy="649451"/>
          </a:xfrm>
          <a:prstGeom prst="rect">
            <a:avLst/>
          </a:prstGeom>
          <a:noFill/>
          <a:ln>
            <a:noFill/>
          </a:ln>
        </p:spPr>
      </p:pic>
      <p:pic>
        <p:nvPicPr>
          <p:cNvPr id="1298" name="Google Shape;1298;p68"/>
          <p:cNvPicPr preferRelativeResize="0"/>
          <p:nvPr/>
        </p:nvPicPr>
        <p:blipFill>
          <a:blip r:embed="rId5">
            <a:alphaModFix/>
          </a:blip>
          <a:stretch>
            <a:fillRect/>
          </a:stretch>
        </p:blipFill>
        <p:spPr>
          <a:xfrm>
            <a:off x="4734297" y="558508"/>
            <a:ext cx="985700" cy="739271"/>
          </a:xfrm>
          <a:prstGeom prst="rect">
            <a:avLst/>
          </a:prstGeom>
          <a:noFill/>
          <a:ln>
            <a:noFill/>
          </a:ln>
        </p:spPr>
      </p:pic>
      <p:pic>
        <p:nvPicPr>
          <p:cNvPr id="1299" name="Google Shape;1299;p68"/>
          <p:cNvPicPr preferRelativeResize="0"/>
          <p:nvPr/>
        </p:nvPicPr>
        <p:blipFill>
          <a:blip r:embed="rId6">
            <a:alphaModFix/>
          </a:blip>
          <a:stretch>
            <a:fillRect/>
          </a:stretch>
        </p:blipFill>
        <p:spPr>
          <a:xfrm>
            <a:off x="2234954" y="2526050"/>
            <a:ext cx="4783650" cy="1943875"/>
          </a:xfrm>
          <a:prstGeom prst="rect">
            <a:avLst/>
          </a:prstGeom>
          <a:noFill/>
          <a:ln>
            <a:noFill/>
          </a:ln>
        </p:spPr>
      </p:pic>
      <p:sp>
        <p:nvSpPr>
          <p:cNvPr id="1300" name="Google Shape;1300;p68"/>
          <p:cNvSpPr/>
          <p:nvPr/>
        </p:nvSpPr>
        <p:spPr>
          <a:xfrm>
            <a:off x="1355400" y="1372050"/>
            <a:ext cx="3216600" cy="13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8"/>
          <p:cNvSpPr/>
          <p:nvPr/>
        </p:nvSpPr>
        <p:spPr>
          <a:xfrm flipH="1" rot="-2156743">
            <a:off x="3591463" y="1971658"/>
            <a:ext cx="1253623" cy="8827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8"/>
          <p:cNvSpPr/>
          <p:nvPr/>
        </p:nvSpPr>
        <p:spPr>
          <a:xfrm rot="7306843">
            <a:off x="4249579" y="2025986"/>
            <a:ext cx="786641" cy="9482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8"/>
          <p:cNvSpPr/>
          <p:nvPr/>
        </p:nvSpPr>
        <p:spPr>
          <a:xfrm rot="5400000">
            <a:off x="4844175" y="2067800"/>
            <a:ext cx="689400" cy="8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8"/>
          <p:cNvSpPr/>
          <p:nvPr/>
        </p:nvSpPr>
        <p:spPr>
          <a:xfrm rot="2443021">
            <a:off x="5404356" y="2024657"/>
            <a:ext cx="1031083" cy="8147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8"/>
          <p:cNvSpPr/>
          <p:nvPr/>
        </p:nvSpPr>
        <p:spPr>
          <a:xfrm rot="9434104">
            <a:off x="2660307" y="1906144"/>
            <a:ext cx="2087084" cy="8201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8"/>
          <p:cNvSpPr txBox="1"/>
          <p:nvPr/>
        </p:nvSpPr>
        <p:spPr>
          <a:xfrm>
            <a:off x="6929650" y="2294250"/>
            <a:ext cx="22029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a:t>
            </a:r>
            <a:r>
              <a:rPr lang="en">
                <a:solidFill>
                  <a:schemeClr val="lt1"/>
                </a:solidFill>
                <a:latin typeface="Nunito"/>
                <a:ea typeface="Nunito"/>
                <a:cs typeface="Nunito"/>
                <a:sym typeface="Nunito"/>
              </a:rPr>
              <a:t>ompute servers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Storage servers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Databaser servers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Application srvs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Web servers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Mail servers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Networ</a:t>
            </a:r>
            <a:r>
              <a:rPr lang="en">
                <a:solidFill>
                  <a:schemeClr val="lt1"/>
                </a:solidFill>
                <a:latin typeface="Nunito"/>
                <a:ea typeface="Nunito"/>
                <a:cs typeface="Nunito"/>
                <a:sym typeface="Nunito"/>
              </a:rPr>
              <a:t>k servers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Backup servers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Load balancer srvrs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Authent. servers</a:t>
            </a:r>
            <a:endParaRPr>
              <a:solidFill>
                <a:schemeClr val="lt1"/>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pic>
        <p:nvPicPr>
          <p:cNvPr id="1311" name="Google Shape;1311;p69"/>
          <p:cNvPicPr preferRelativeResize="0"/>
          <p:nvPr/>
        </p:nvPicPr>
        <p:blipFill>
          <a:blip r:embed="rId3">
            <a:alphaModFix/>
          </a:blip>
          <a:stretch>
            <a:fillRect/>
          </a:stretch>
        </p:blipFill>
        <p:spPr>
          <a:xfrm>
            <a:off x="194750" y="461706"/>
            <a:ext cx="2055900" cy="519044"/>
          </a:xfrm>
          <a:prstGeom prst="rect">
            <a:avLst/>
          </a:prstGeom>
          <a:noFill/>
          <a:ln>
            <a:noFill/>
          </a:ln>
        </p:spPr>
      </p:pic>
      <p:pic>
        <p:nvPicPr>
          <p:cNvPr id="1312" name="Google Shape;1312;p69"/>
          <p:cNvPicPr preferRelativeResize="0"/>
          <p:nvPr/>
        </p:nvPicPr>
        <p:blipFill>
          <a:blip r:embed="rId4">
            <a:alphaModFix/>
          </a:blip>
          <a:stretch>
            <a:fillRect/>
          </a:stretch>
        </p:blipFill>
        <p:spPr>
          <a:xfrm>
            <a:off x="2528400" y="461700"/>
            <a:ext cx="1312121" cy="570600"/>
          </a:xfrm>
          <a:prstGeom prst="rect">
            <a:avLst/>
          </a:prstGeom>
          <a:noFill/>
          <a:ln>
            <a:noFill/>
          </a:ln>
        </p:spPr>
      </p:pic>
      <p:pic>
        <p:nvPicPr>
          <p:cNvPr id="1313" name="Google Shape;1313;p69"/>
          <p:cNvPicPr preferRelativeResize="0"/>
          <p:nvPr/>
        </p:nvPicPr>
        <p:blipFill>
          <a:blip r:embed="rId5">
            <a:alphaModFix/>
          </a:blip>
          <a:stretch>
            <a:fillRect/>
          </a:stretch>
        </p:blipFill>
        <p:spPr>
          <a:xfrm>
            <a:off x="4381550" y="461698"/>
            <a:ext cx="1771200" cy="1184221"/>
          </a:xfrm>
          <a:prstGeom prst="rect">
            <a:avLst/>
          </a:prstGeom>
          <a:noFill/>
          <a:ln>
            <a:noFill/>
          </a:ln>
        </p:spPr>
      </p:pic>
      <p:sp>
        <p:nvSpPr>
          <p:cNvPr id="1314" name="Google Shape;1314;p69"/>
          <p:cNvSpPr txBox="1"/>
          <p:nvPr/>
        </p:nvSpPr>
        <p:spPr>
          <a:xfrm>
            <a:off x="126800" y="2936750"/>
            <a:ext cx="1986300" cy="5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Network </a:t>
            </a:r>
            <a:r>
              <a:rPr b="1" lang="en">
                <a:solidFill>
                  <a:schemeClr val="lt1"/>
                </a:solidFill>
                <a:latin typeface="Nunito"/>
                <a:ea typeface="Nunito"/>
                <a:cs typeface="Nunito"/>
                <a:sym typeface="Nunito"/>
              </a:rPr>
              <a:t>server</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Cisco UCS C220 M5</a:t>
            </a:r>
            <a:endParaRPr>
              <a:solidFill>
                <a:schemeClr val="lt1"/>
              </a:solidFill>
              <a:latin typeface="Nunito"/>
              <a:ea typeface="Nunito"/>
              <a:cs typeface="Nunito"/>
              <a:sym typeface="Nunito"/>
            </a:endParaRPr>
          </a:p>
        </p:txBody>
      </p:sp>
      <p:sp>
        <p:nvSpPr>
          <p:cNvPr id="1315" name="Google Shape;1315;p69"/>
          <p:cNvSpPr txBox="1"/>
          <p:nvPr/>
        </p:nvSpPr>
        <p:spPr>
          <a:xfrm>
            <a:off x="6838950" y="1156450"/>
            <a:ext cx="2310300" cy="5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Mail </a:t>
            </a:r>
            <a:r>
              <a:rPr b="1" lang="en">
                <a:solidFill>
                  <a:schemeClr val="lt1"/>
                </a:solidFill>
                <a:latin typeface="Nunito"/>
                <a:ea typeface="Nunito"/>
                <a:cs typeface="Nunito"/>
                <a:sym typeface="Nunito"/>
              </a:rPr>
              <a:t>server</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IBM Power System S914</a:t>
            </a:r>
            <a:endParaRPr>
              <a:solidFill>
                <a:schemeClr val="lt1"/>
              </a:solidFill>
              <a:latin typeface="Nunito"/>
              <a:ea typeface="Nunito"/>
              <a:cs typeface="Nunito"/>
              <a:sym typeface="Nunito"/>
            </a:endParaRPr>
          </a:p>
        </p:txBody>
      </p:sp>
      <p:sp>
        <p:nvSpPr>
          <p:cNvPr id="1316" name="Google Shape;1316;p69"/>
          <p:cNvSpPr txBox="1"/>
          <p:nvPr/>
        </p:nvSpPr>
        <p:spPr>
          <a:xfrm>
            <a:off x="2437200" y="987800"/>
            <a:ext cx="1771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Storage </a:t>
            </a:r>
            <a:r>
              <a:rPr b="1" lang="en">
                <a:solidFill>
                  <a:schemeClr val="lt1"/>
                </a:solidFill>
                <a:latin typeface="Nunito"/>
                <a:ea typeface="Nunito"/>
                <a:cs typeface="Nunito"/>
                <a:sym typeface="Nunito"/>
              </a:rPr>
              <a:t>server</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NetApp AFF A800</a:t>
            </a:r>
            <a:endParaRPr>
              <a:solidFill>
                <a:schemeClr val="lt1"/>
              </a:solidFill>
              <a:latin typeface="Nunito"/>
              <a:ea typeface="Nunito"/>
              <a:cs typeface="Nunito"/>
              <a:sym typeface="Nunito"/>
            </a:endParaRPr>
          </a:p>
        </p:txBody>
      </p:sp>
      <p:sp>
        <p:nvSpPr>
          <p:cNvPr id="1317" name="Google Shape;1317;p69"/>
          <p:cNvSpPr txBox="1"/>
          <p:nvPr/>
        </p:nvSpPr>
        <p:spPr>
          <a:xfrm>
            <a:off x="3899275" y="1585950"/>
            <a:ext cx="30756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Database /</a:t>
            </a:r>
            <a:r>
              <a:rPr b="1" lang="en">
                <a:solidFill>
                  <a:schemeClr val="lt1"/>
                </a:solidFill>
                <a:latin typeface="Nunito"/>
                <a:ea typeface="Nunito"/>
                <a:cs typeface="Nunito"/>
                <a:sym typeface="Nunito"/>
              </a:rPr>
              <a:t> Web / Authent. server</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HPE ProLiant DL380 Gen10</a:t>
            </a:r>
            <a:endParaRPr>
              <a:solidFill>
                <a:schemeClr val="lt1"/>
              </a:solidFill>
              <a:latin typeface="Nunito"/>
              <a:ea typeface="Nunito"/>
              <a:cs typeface="Nunito"/>
              <a:sym typeface="Nunito"/>
            </a:endParaRPr>
          </a:p>
        </p:txBody>
      </p:sp>
      <p:sp>
        <p:nvSpPr>
          <p:cNvPr id="1318" name="Google Shape;1318;p69"/>
          <p:cNvSpPr txBox="1"/>
          <p:nvPr/>
        </p:nvSpPr>
        <p:spPr>
          <a:xfrm>
            <a:off x="126800" y="987800"/>
            <a:ext cx="21918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Compute </a:t>
            </a:r>
            <a:r>
              <a:rPr b="1" lang="en">
                <a:solidFill>
                  <a:schemeClr val="lt1"/>
                </a:solidFill>
                <a:latin typeface="Nunito"/>
                <a:ea typeface="Nunito"/>
                <a:cs typeface="Nunito"/>
                <a:sym typeface="Nunito"/>
              </a:rPr>
              <a:t>server</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Dell PowerEdge R740xd</a:t>
            </a:r>
            <a:endParaRPr>
              <a:solidFill>
                <a:schemeClr val="lt1"/>
              </a:solidFill>
              <a:latin typeface="Nunito"/>
              <a:ea typeface="Nunito"/>
              <a:cs typeface="Nunito"/>
              <a:sym typeface="Nunito"/>
            </a:endParaRPr>
          </a:p>
        </p:txBody>
      </p:sp>
      <p:pic>
        <p:nvPicPr>
          <p:cNvPr id="1319" name="Google Shape;1319;p69"/>
          <p:cNvPicPr preferRelativeResize="0"/>
          <p:nvPr/>
        </p:nvPicPr>
        <p:blipFill>
          <a:blip r:embed="rId6">
            <a:alphaModFix/>
          </a:blip>
          <a:stretch>
            <a:fillRect/>
          </a:stretch>
        </p:blipFill>
        <p:spPr>
          <a:xfrm>
            <a:off x="194750" y="2330575"/>
            <a:ext cx="2310301" cy="719608"/>
          </a:xfrm>
          <a:prstGeom prst="rect">
            <a:avLst/>
          </a:prstGeom>
          <a:noFill/>
          <a:ln>
            <a:noFill/>
          </a:ln>
        </p:spPr>
      </p:pic>
      <p:pic>
        <p:nvPicPr>
          <p:cNvPr id="1320" name="Google Shape;1320;p69"/>
          <p:cNvPicPr preferRelativeResize="0"/>
          <p:nvPr/>
        </p:nvPicPr>
        <p:blipFill>
          <a:blip r:embed="rId7">
            <a:alphaModFix/>
          </a:blip>
          <a:stretch>
            <a:fillRect/>
          </a:stretch>
        </p:blipFill>
        <p:spPr>
          <a:xfrm>
            <a:off x="6893348" y="461698"/>
            <a:ext cx="1608264" cy="774350"/>
          </a:xfrm>
          <a:prstGeom prst="rect">
            <a:avLst/>
          </a:prstGeom>
          <a:noFill/>
          <a:ln>
            <a:noFill/>
          </a:ln>
        </p:spPr>
      </p:pic>
      <p:sp>
        <p:nvSpPr>
          <p:cNvPr id="1321" name="Google Shape;1321;p69"/>
          <p:cNvSpPr txBox="1"/>
          <p:nvPr/>
        </p:nvSpPr>
        <p:spPr>
          <a:xfrm>
            <a:off x="2826450" y="0"/>
            <a:ext cx="3491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Viga"/>
                <a:ea typeface="Viga"/>
                <a:cs typeface="Viga"/>
                <a:sym typeface="Viga"/>
              </a:rPr>
              <a:t>Types of servers - Back End</a:t>
            </a:r>
            <a:endParaRPr>
              <a:latin typeface="Nunito"/>
              <a:ea typeface="Nunito"/>
              <a:cs typeface="Nunito"/>
              <a:sym typeface="Nunito"/>
            </a:endParaRPr>
          </a:p>
        </p:txBody>
      </p:sp>
      <p:sp>
        <p:nvSpPr>
          <p:cNvPr id="1322" name="Google Shape;1322;p69"/>
          <p:cNvSpPr txBox="1"/>
          <p:nvPr/>
        </p:nvSpPr>
        <p:spPr>
          <a:xfrm>
            <a:off x="3240746" y="2959850"/>
            <a:ext cx="20559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Application </a:t>
            </a:r>
            <a:r>
              <a:rPr b="1" lang="en">
                <a:solidFill>
                  <a:schemeClr val="lt1"/>
                </a:solidFill>
                <a:latin typeface="Nunito"/>
                <a:ea typeface="Nunito"/>
                <a:cs typeface="Nunito"/>
                <a:sym typeface="Nunito"/>
              </a:rPr>
              <a:t>server</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Dell PowerEdge R940</a:t>
            </a:r>
            <a:endParaRPr>
              <a:solidFill>
                <a:schemeClr val="lt1"/>
              </a:solidFill>
              <a:latin typeface="Nunito"/>
              <a:ea typeface="Nunito"/>
              <a:cs typeface="Nunito"/>
              <a:sym typeface="Nunito"/>
            </a:endParaRPr>
          </a:p>
        </p:txBody>
      </p:sp>
      <p:sp>
        <p:nvSpPr>
          <p:cNvPr id="1323" name="Google Shape;1323;p69"/>
          <p:cNvSpPr txBox="1"/>
          <p:nvPr/>
        </p:nvSpPr>
        <p:spPr>
          <a:xfrm>
            <a:off x="3243420" y="4467350"/>
            <a:ext cx="18738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Backup</a:t>
            </a:r>
            <a:r>
              <a:rPr b="1" lang="en">
                <a:solidFill>
                  <a:schemeClr val="lt1"/>
                </a:solidFill>
                <a:latin typeface="Nunito"/>
                <a:ea typeface="Nunito"/>
                <a:cs typeface="Nunito"/>
                <a:sym typeface="Nunito"/>
              </a:rPr>
              <a:t> server</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QNAP TS-2888X</a:t>
            </a:r>
            <a:endParaRPr>
              <a:solidFill>
                <a:schemeClr val="lt1"/>
              </a:solidFill>
              <a:latin typeface="Nunito"/>
              <a:ea typeface="Nunito"/>
              <a:cs typeface="Nunito"/>
              <a:sym typeface="Nunito"/>
            </a:endParaRPr>
          </a:p>
        </p:txBody>
      </p:sp>
      <p:pic>
        <p:nvPicPr>
          <p:cNvPr id="1324" name="Google Shape;1324;p69"/>
          <p:cNvPicPr preferRelativeResize="0"/>
          <p:nvPr/>
        </p:nvPicPr>
        <p:blipFill>
          <a:blip r:embed="rId8">
            <a:alphaModFix/>
          </a:blip>
          <a:stretch>
            <a:fillRect/>
          </a:stretch>
        </p:blipFill>
        <p:spPr>
          <a:xfrm>
            <a:off x="3294725" y="2330576"/>
            <a:ext cx="1771200" cy="655205"/>
          </a:xfrm>
          <a:prstGeom prst="rect">
            <a:avLst/>
          </a:prstGeom>
          <a:noFill/>
          <a:ln>
            <a:noFill/>
          </a:ln>
        </p:spPr>
      </p:pic>
      <p:pic>
        <p:nvPicPr>
          <p:cNvPr id="1325" name="Google Shape;1325;p69"/>
          <p:cNvPicPr preferRelativeResize="0"/>
          <p:nvPr/>
        </p:nvPicPr>
        <p:blipFill>
          <a:blip r:embed="rId9">
            <a:alphaModFix/>
          </a:blip>
          <a:stretch>
            <a:fillRect/>
          </a:stretch>
        </p:blipFill>
        <p:spPr>
          <a:xfrm>
            <a:off x="3294725" y="3868550"/>
            <a:ext cx="2397309" cy="655200"/>
          </a:xfrm>
          <a:prstGeom prst="rect">
            <a:avLst/>
          </a:prstGeom>
          <a:noFill/>
          <a:ln>
            <a:noFill/>
          </a:ln>
        </p:spPr>
      </p:pic>
      <p:pic>
        <p:nvPicPr>
          <p:cNvPr id="1326" name="Google Shape;1326;p69"/>
          <p:cNvPicPr preferRelativeResize="0"/>
          <p:nvPr/>
        </p:nvPicPr>
        <p:blipFill>
          <a:blip r:embed="rId10">
            <a:alphaModFix/>
          </a:blip>
          <a:stretch>
            <a:fillRect/>
          </a:stretch>
        </p:blipFill>
        <p:spPr>
          <a:xfrm>
            <a:off x="200950" y="3868550"/>
            <a:ext cx="2865790" cy="622025"/>
          </a:xfrm>
          <a:prstGeom prst="rect">
            <a:avLst/>
          </a:prstGeom>
          <a:noFill/>
          <a:ln>
            <a:noFill/>
          </a:ln>
        </p:spPr>
      </p:pic>
      <p:sp>
        <p:nvSpPr>
          <p:cNvPr id="1327" name="Google Shape;1327;p69"/>
          <p:cNvSpPr txBox="1"/>
          <p:nvPr/>
        </p:nvSpPr>
        <p:spPr>
          <a:xfrm>
            <a:off x="126801" y="4409050"/>
            <a:ext cx="21918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Load balancer</a:t>
            </a:r>
            <a:r>
              <a:rPr b="1" lang="en">
                <a:solidFill>
                  <a:schemeClr val="lt1"/>
                </a:solidFill>
                <a:latin typeface="Nunito"/>
                <a:ea typeface="Nunito"/>
                <a:cs typeface="Nunito"/>
                <a:sym typeface="Nunito"/>
              </a:rPr>
              <a:t> server</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F5 BIG-IP iSeries</a:t>
            </a:r>
            <a:endParaRPr>
              <a:solidFill>
                <a:schemeClr val="lt1"/>
              </a:solidFill>
              <a:latin typeface="Nunito"/>
              <a:ea typeface="Nunito"/>
              <a:cs typeface="Nunito"/>
              <a:sym typeface="Nunito"/>
            </a:endParaRPr>
          </a:p>
        </p:txBody>
      </p:sp>
      <p:sp>
        <p:nvSpPr>
          <p:cNvPr id="1328" name="Google Shape;1328;p69"/>
          <p:cNvSpPr/>
          <p:nvPr/>
        </p:nvSpPr>
        <p:spPr>
          <a:xfrm>
            <a:off x="5751225" y="2408725"/>
            <a:ext cx="3335100" cy="23433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9"/>
          <p:cNvSpPr txBox="1"/>
          <p:nvPr/>
        </p:nvSpPr>
        <p:spPr>
          <a:xfrm>
            <a:off x="6263625" y="2985775"/>
            <a:ext cx="2310300" cy="15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rgbClr val="45818E"/>
                </a:solidFill>
                <a:latin typeface="Lobster"/>
                <a:ea typeface="Lobster"/>
                <a:cs typeface="Lobster"/>
                <a:sym typeface="Lobster"/>
              </a:rPr>
              <a:t>Remember that the actual server hardware is often less important than the software running on it. </a:t>
            </a:r>
            <a:endParaRPr sz="1600">
              <a:solidFill>
                <a:srgbClr val="45818E"/>
              </a:solidFill>
              <a:latin typeface="Lobster"/>
              <a:ea typeface="Lobster"/>
              <a:cs typeface="Lobster"/>
              <a:sym typeface="Lobs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70"/>
          <p:cNvSpPr txBox="1"/>
          <p:nvPr/>
        </p:nvSpPr>
        <p:spPr>
          <a:xfrm>
            <a:off x="3193050" y="185300"/>
            <a:ext cx="275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Viga"/>
                <a:ea typeface="Viga"/>
                <a:cs typeface="Viga"/>
                <a:sym typeface="Viga"/>
              </a:rPr>
              <a:t>Middleware (Software)</a:t>
            </a:r>
            <a:endParaRPr sz="1800">
              <a:solidFill>
                <a:schemeClr val="lt1"/>
              </a:solidFill>
              <a:latin typeface="Viga"/>
              <a:ea typeface="Viga"/>
              <a:cs typeface="Viga"/>
              <a:sym typeface="Viga"/>
            </a:endParaRPr>
          </a:p>
        </p:txBody>
      </p:sp>
      <p:sp>
        <p:nvSpPr>
          <p:cNvPr id="1335" name="Google Shape;1335;p70"/>
          <p:cNvSpPr txBox="1"/>
          <p:nvPr/>
        </p:nvSpPr>
        <p:spPr>
          <a:xfrm>
            <a:off x="29650" y="1875075"/>
            <a:ext cx="8926800" cy="3232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100">
              <a:solidFill>
                <a:schemeClr val="lt1"/>
              </a:solidFill>
              <a:latin typeface="Nunito"/>
              <a:ea typeface="Nunito"/>
              <a:cs typeface="Nunito"/>
              <a:sym typeface="Nunito"/>
            </a:endParaRPr>
          </a:p>
          <a:p>
            <a:pPr indent="0" lvl="0" marL="457200" rtl="0" algn="l">
              <a:spcBef>
                <a:spcPts val="0"/>
              </a:spcBef>
              <a:spcAft>
                <a:spcPts val="0"/>
              </a:spcAft>
              <a:buNone/>
            </a:pPr>
            <a:r>
              <a:rPr b="1" lang="en" sz="1100">
                <a:solidFill>
                  <a:schemeClr val="lt1"/>
                </a:solidFill>
                <a:latin typeface="Nunito"/>
                <a:ea typeface="Nunito"/>
                <a:cs typeface="Nunito"/>
                <a:sym typeface="Nunito"/>
              </a:rPr>
              <a:t>Web Application Frameworks: </a:t>
            </a:r>
            <a:r>
              <a:rPr lang="en" sz="1100">
                <a:solidFill>
                  <a:schemeClr val="lt1"/>
                </a:solidFill>
                <a:latin typeface="Nunito"/>
                <a:ea typeface="Nunito"/>
                <a:cs typeface="Nunito"/>
                <a:sym typeface="Nunito"/>
              </a:rPr>
              <a:t>These frameworks often act as middleware. They provide tools and libraries that simplify common web development tasks, including routing, session management, and user authentication. Examples include Express.js for Node.js, Flask and Django for Python, and Ruby on Rails for Ruby.</a:t>
            </a:r>
            <a:endParaRPr sz="1100">
              <a:solidFill>
                <a:schemeClr val="lt1"/>
              </a:solidFill>
              <a:latin typeface="Nunito"/>
              <a:ea typeface="Nunito"/>
              <a:cs typeface="Nunito"/>
              <a:sym typeface="Nunito"/>
            </a:endParaRPr>
          </a:p>
          <a:p>
            <a:pPr indent="0" lvl="0" marL="457200" rtl="0" algn="l">
              <a:spcBef>
                <a:spcPts val="0"/>
              </a:spcBef>
              <a:spcAft>
                <a:spcPts val="0"/>
              </a:spcAft>
              <a:buNone/>
            </a:pPr>
            <a:r>
              <a:t/>
            </a:r>
            <a:endParaRPr sz="1100">
              <a:solidFill>
                <a:schemeClr val="lt1"/>
              </a:solidFill>
              <a:latin typeface="Nunito"/>
              <a:ea typeface="Nunito"/>
              <a:cs typeface="Nunito"/>
              <a:sym typeface="Nunito"/>
            </a:endParaRPr>
          </a:p>
          <a:p>
            <a:pPr indent="0" lvl="0" marL="457200" rtl="0" algn="l">
              <a:spcBef>
                <a:spcPts val="0"/>
              </a:spcBef>
              <a:spcAft>
                <a:spcPts val="0"/>
              </a:spcAft>
              <a:buNone/>
            </a:pPr>
            <a:r>
              <a:rPr b="1" lang="en" sz="1100">
                <a:solidFill>
                  <a:schemeClr val="lt1"/>
                </a:solidFill>
                <a:latin typeface="Nunito"/>
                <a:ea typeface="Nunito"/>
                <a:cs typeface="Nunito"/>
                <a:sym typeface="Nunito"/>
              </a:rPr>
              <a:t>API Gateways: </a:t>
            </a:r>
            <a:r>
              <a:rPr lang="en" sz="1100">
                <a:solidFill>
                  <a:schemeClr val="lt1"/>
                </a:solidFill>
                <a:latin typeface="Nunito"/>
                <a:ea typeface="Nunito"/>
                <a:cs typeface="Nunito"/>
                <a:sym typeface="Nunito"/>
              </a:rPr>
              <a:t>An API gateway is a server that acts as an API front-end, receives API requests, and enforces throttling and security policies. It then routes requests to the appropriate microservice. Kong and Apigee are examples of API gateways.</a:t>
            </a:r>
            <a:endParaRPr sz="1100">
              <a:solidFill>
                <a:schemeClr val="lt1"/>
              </a:solidFill>
              <a:latin typeface="Nunito"/>
              <a:ea typeface="Nunito"/>
              <a:cs typeface="Nunito"/>
              <a:sym typeface="Nunito"/>
            </a:endParaRPr>
          </a:p>
          <a:p>
            <a:pPr indent="0" lvl="0" marL="457200" rtl="0" algn="l">
              <a:spcBef>
                <a:spcPts val="0"/>
              </a:spcBef>
              <a:spcAft>
                <a:spcPts val="0"/>
              </a:spcAft>
              <a:buNone/>
            </a:pPr>
            <a:r>
              <a:t/>
            </a:r>
            <a:endParaRPr sz="1100">
              <a:solidFill>
                <a:schemeClr val="lt1"/>
              </a:solidFill>
              <a:latin typeface="Nunito"/>
              <a:ea typeface="Nunito"/>
              <a:cs typeface="Nunito"/>
              <a:sym typeface="Nunito"/>
            </a:endParaRPr>
          </a:p>
          <a:p>
            <a:pPr indent="0" lvl="0" marL="457200" rtl="0" algn="l">
              <a:spcBef>
                <a:spcPts val="0"/>
              </a:spcBef>
              <a:spcAft>
                <a:spcPts val="0"/>
              </a:spcAft>
              <a:buNone/>
            </a:pPr>
            <a:r>
              <a:rPr b="1" lang="en" sz="1100">
                <a:solidFill>
                  <a:schemeClr val="lt1"/>
                </a:solidFill>
                <a:latin typeface="Nunito"/>
                <a:ea typeface="Nunito"/>
                <a:cs typeface="Nunito"/>
                <a:sym typeface="Nunito"/>
              </a:rPr>
              <a:t>Message Brokers:</a:t>
            </a:r>
            <a:r>
              <a:rPr lang="en" sz="1100">
                <a:solidFill>
                  <a:schemeClr val="lt1"/>
                </a:solidFill>
                <a:latin typeface="Nunito"/>
                <a:ea typeface="Nunito"/>
                <a:cs typeface="Nunito"/>
                <a:sym typeface="Nunito"/>
              </a:rPr>
              <a:t> Message brokers help in exchanging data between front-end and back-end systems by translating the language of one system into another. Examples include RabbitMQ, Apache Kafka, and ActiveMQ.</a:t>
            </a:r>
            <a:endParaRPr sz="1100">
              <a:solidFill>
                <a:schemeClr val="lt1"/>
              </a:solidFill>
              <a:latin typeface="Nunito"/>
              <a:ea typeface="Nunito"/>
              <a:cs typeface="Nunito"/>
              <a:sym typeface="Nunito"/>
            </a:endParaRPr>
          </a:p>
          <a:p>
            <a:pPr indent="0" lvl="0" marL="457200" rtl="0" algn="l">
              <a:spcBef>
                <a:spcPts val="0"/>
              </a:spcBef>
              <a:spcAft>
                <a:spcPts val="0"/>
              </a:spcAft>
              <a:buNone/>
            </a:pPr>
            <a:r>
              <a:t/>
            </a:r>
            <a:endParaRPr sz="1100">
              <a:solidFill>
                <a:schemeClr val="lt1"/>
              </a:solidFill>
              <a:latin typeface="Nunito"/>
              <a:ea typeface="Nunito"/>
              <a:cs typeface="Nunito"/>
              <a:sym typeface="Nunito"/>
            </a:endParaRPr>
          </a:p>
          <a:p>
            <a:pPr indent="0" lvl="0" marL="457200" rtl="0" algn="l">
              <a:spcBef>
                <a:spcPts val="0"/>
              </a:spcBef>
              <a:spcAft>
                <a:spcPts val="0"/>
              </a:spcAft>
              <a:buNone/>
            </a:pPr>
            <a:r>
              <a:rPr b="1" lang="en" sz="1100">
                <a:solidFill>
                  <a:schemeClr val="lt1"/>
                </a:solidFill>
                <a:latin typeface="Nunito"/>
                <a:ea typeface="Nunito"/>
                <a:cs typeface="Nunito"/>
                <a:sym typeface="Nunito"/>
              </a:rPr>
              <a:t>Caching Systems: </a:t>
            </a:r>
            <a:r>
              <a:rPr lang="en" sz="1100">
                <a:solidFill>
                  <a:schemeClr val="lt1"/>
                </a:solidFill>
                <a:latin typeface="Nunito"/>
                <a:ea typeface="Nunito"/>
                <a:cs typeface="Nunito"/>
                <a:sym typeface="Nunito"/>
              </a:rPr>
              <a:t>These can act as a middleware to cache data from the back-end server and quickly serve it to the front end when needed, improving the performance of web applications. Examples include Memcached and Redis.</a:t>
            </a:r>
            <a:endParaRPr sz="1100">
              <a:solidFill>
                <a:schemeClr val="lt1"/>
              </a:solidFill>
              <a:latin typeface="Nunito"/>
              <a:ea typeface="Nunito"/>
              <a:cs typeface="Nunito"/>
              <a:sym typeface="Nunito"/>
            </a:endParaRPr>
          </a:p>
          <a:p>
            <a:pPr indent="0" lvl="0" marL="0" rtl="0" algn="l">
              <a:spcBef>
                <a:spcPts val="0"/>
              </a:spcBef>
              <a:spcAft>
                <a:spcPts val="0"/>
              </a:spcAft>
              <a:buNone/>
            </a:pPr>
            <a:r>
              <a:t/>
            </a:r>
            <a:endParaRPr sz="1100">
              <a:solidFill>
                <a:schemeClr val="lt1"/>
              </a:solidFill>
              <a:latin typeface="Nunito"/>
              <a:ea typeface="Nunito"/>
              <a:cs typeface="Nunito"/>
              <a:sym typeface="Nunito"/>
            </a:endParaRPr>
          </a:p>
          <a:p>
            <a:pPr indent="0" lvl="0" marL="457200" rtl="0" algn="l">
              <a:spcBef>
                <a:spcPts val="0"/>
              </a:spcBef>
              <a:spcAft>
                <a:spcPts val="0"/>
              </a:spcAft>
              <a:buNone/>
            </a:pPr>
            <a:r>
              <a:rPr b="1" lang="en" sz="1100">
                <a:solidFill>
                  <a:schemeClr val="lt1"/>
                </a:solidFill>
                <a:latin typeface="Nunito"/>
                <a:ea typeface="Nunito"/>
                <a:cs typeface="Nunito"/>
                <a:sym typeface="Nunito"/>
              </a:rPr>
              <a:t>Authentication Middleware: </a:t>
            </a:r>
            <a:r>
              <a:rPr lang="en" sz="1100">
                <a:solidFill>
                  <a:schemeClr val="lt1"/>
                </a:solidFill>
                <a:latin typeface="Nunito"/>
                <a:ea typeface="Nunito"/>
                <a:cs typeface="Nunito"/>
                <a:sym typeface="Nunito"/>
              </a:rPr>
              <a:t>These handle all aspects of user authentication, from verifying user credentials to managing user sessions. OAuth and JWT (JSON Web Tokens) are popular formats for sending information between parties in a way that can be trusted and verified.</a:t>
            </a:r>
            <a:endParaRPr sz="1100">
              <a:solidFill>
                <a:schemeClr val="lt1"/>
              </a:solidFill>
              <a:latin typeface="Nunito"/>
              <a:ea typeface="Nunito"/>
              <a:cs typeface="Nunito"/>
              <a:sym typeface="Nunito"/>
            </a:endParaRPr>
          </a:p>
          <a:p>
            <a:pPr indent="0" lvl="0" marL="457200" rtl="0" algn="l">
              <a:spcBef>
                <a:spcPts val="0"/>
              </a:spcBef>
              <a:spcAft>
                <a:spcPts val="0"/>
              </a:spcAft>
              <a:buNone/>
            </a:pPr>
            <a:r>
              <a:t/>
            </a:r>
            <a:endParaRPr sz="1100">
              <a:solidFill>
                <a:schemeClr val="lt1"/>
              </a:solidFill>
              <a:latin typeface="Nunito"/>
              <a:ea typeface="Nunito"/>
              <a:cs typeface="Nunito"/>
              <a:sym typeface="Nunito"/>
            </a:endParaRPr>
          </a:p>
        </p:txBody>
      </p:sp>
      <p:sp>
        <p:nvSpPr>
          <p:cNvPr id="1336" name="Google Shape;1336;p70"/>
          <p:cNvSpPr txBox="1"/>
          <p:nvPr/>
        </p:nvSpPr>
        <p:spPr>
          <a:xfrm>
            <a:off x="496575" y="714350"/>
            <a:ext cx="8249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Viga"/>
                <a:ea typeface="Viga"/>
                <a:cs typeface="Viga"/>
                <a:sym typeface="Viga"/>
              </a:rPr>
              <a:t>Middleware is the software that connects the front end (client-side user interface) to the back end (servers, databases, etc.), allowing them to communicate and exchange data. It can handle tasks like message queues, application servers, web servers, databases, and more. </a:t>
            </a:r>
            <a:endParaRPr sz="1500">
              <a:solidFill>
                <a:schemeClr val="lt1"/>
              </a:solidFill>
              <a:latin typeface="Viga"/>
              <a:ea typeface="Viga"/>
              <a:cs typeface="Viga"/>
              <a:sym typeface="Viga"/>
            </a:endParaRPr>
          </a:p>
          <a:p>
            <a:pPr indent="0" lvl="0" marL="0" rtl="0" algn="l">
              <a:spcBef>
                <a:spcPts val="0"/>
              </a:spcBef>
              <a:spcAft>
                <a:spcPts val="0"/>
              </a:spcAft>
              <a:buNone/>
            </a:pPr>
            <a:r>
              <a:t/>
            </a:r>
            <a:endParaRPr sz="1500">
              <a:solidFill>
                <a:schemeClr val="lt1"/>
              </a:solidFill>
              <a:latin typeface="Viga"/>
              <a:ea typeface="Viga"/>
              <a:cs typeface="Viga"/>
              <a:sym typeface="Viga"/>
            </a:endParaRPr>
          </a:p>
          <a:p>
            <a:pPr indent="0" lvl="0" marL="0" rtl="0" algn="l">
              <a:spcBef>
                <a:spcPts val="0"/>
              </a:spcBef>
              <a:spcAft>
                <a:spcPts val="0"/>
              </a:spcAft>
              <a:buNone/>
            </a:pPr>
            <a:r>
              <a:rPr lang="en" sz="1500">
                <a:solidFill>
                  <a:schemeClr val="lt1"/>
                </a:solidFill>
                <a:latin typeface="Viga"/>
                <a:ea typeface="Viga"/>
                <a:cs typeface="Viga"/>
                <a:sym typeface="Viga"/>
              </a:rPr>
              <a:t>Here are some examples of middleware:</a:t>
            </a:r>
            <a:endParaRPr sz="1500">
              <a:solidFill>
                <a:schemeClr val="lt1"/>
              </a:solidFill>
              <a:latin typeface="Viga"/>
              <a:ea typeface="Viga"/>
              <a:cs typeface="Viga"/>
              <a:sym typeface="Vig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71"/>
          <p:cNvPicPr preferRelativeResize="0"/>
          <p:nvPr/>
        </p:nvPicPr>
        <p:blipFill>
          <a:blip r:embed="rId3">
            <a:alphaModFix/>
          </a:blip>
          <a:stretch>
            <a:fillRect/>
          </a:stretch>
        </p:blipFill>
        <p:spPr>
          <a:xfrm>
            <a:off x="401675" y="182650"/>
            <a:ext cx="8486775" cy="5143500"/>
          </a:xfrm>
          <a:prstGeom prst="rect">
            <a:avLst/>
          </a:prstGeom>
          <a:noFill/>
          <a:ln>
            <a:noFill/>
          </a:ln>
        </p:spPr>
      </p:pic>
      <p:sp>
        <p:nvSpPr>
          <p:cNvPr id="1342" name="Google Shape;1342;p71"/>
          <p:cNvSpPr txBox="1"/>
          <p:nvPr>
            <p:ph idx="4294967295" type="title"/>
          </p:nvPr>
        </p:nvSpPr>
        <p:spPr>
          <a:xfrm>
            <a:off x="577175" y="118600"/>
            <a:ext cx="1989900" cy="4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Security</a:t>
            </a:r>
            <a:endParaRPr>
              <a:solidFill>
                <a:schemeClr val="accent3"/>
              </a:solidFill>
            </a:endParaRPr>
          </a:p>
        </p:txBody>
      </p:sp>
      <p:sp>
        <p:nvSpPr>
          <p:cNvPr id="1343" name="Google Shape;1343;p71"/>
          <p:cNvSpPr txBox="1"/>
          <p:nvPr/>
        </p:nvSpPr>
        <p:spPr>
          <a:xfrm>
            <a:off x="5033925" y="182650"/>
            <a:ext cx="3810600" cy="30090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rPr lang="en" sz="1200">
                <a:solidFill>
                  <a:schemeClr val="accent3"/>
                </a:solidFill>
                <a:latin typeface="Nunito"/>
                <a:ea typeface="Nunito"/>
                <a:cs typeface="Nunito"/>
                <a:sym typeface="Nunito"/>
              </a:rPr>
              <a:t>Cloud environments typically have robust security measures in place. This includes firewalls, intrusion detection systems, data encryption, multi-factor authentication, and identity and access management (IAM) systems. These measures aim to prevent unauthorized data access and ensure data privacy and integrity. Cloud providers follow stringent security standards to maintain the trust of their customers.</a:t>
            </a:r>
            <a:endParaRPr sz="1500">
              <a:solidFill>
                <a:schemeClr val="accent3"/>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72"/>
          <p:cNvSpPr txBox="1"/>
          <p:nvPr/>
        </p:nvSpPr>
        <p:spPr>
          <a:xfrm>
            <a:off x="65750" y="1732350"/>
            <a:ext cx="4572000" cy="23397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
                <a:solidFill>
                  <a:schemeClr val="lt1"/>
                </a:solidFill>
                <a:latin typeface="Nunito"/>
                <a:ea typeface="Nunito"/>
                <a:cs typeface="Nunito"/>
                <a:sym typeface="Nunito"/>
              </a:rPr>
              <a:t>Cloud environments are complex and require sophisticated management tools to monitor and control the various resources effectively. These tools provide features like resource provisioning and de-provisioning, monitoring and logging services, billing and account management, load balancing, and auto-scaling. They help users manage their cloud environments efficiently and enable them to make the best use of the available resources.</a:t>
            </a:r>
            <a:endParaRPr sz="1700">
              <a:latin typeface="Nunito"/>
              <a:ea typeface="Nunito"/>
              <a:cs typeface="Nunito"/>
              <a:sym typeface="Nunito"/>
            </a:endParaRPr>
          </a:p>
        </p:txBody>
      </p:sp>
      <p:sp>
        <p:nvSpPr>
          <p:cNvPr id="1349" name="Google Shape;1349;p72"/>
          <p:cNvSpPr txBox="1"/>
          <p:nvPr>
            <p:ph idx="4294967295" type="title"/>
          </p:nvPr>
        </p:nvSpPr>
        <p:spPr>
          <a:xfrm>
            <a:off x="499050" y="785150"/>
            <a:ext cx="4323000" cy="4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Management Software</a:t>
            </a:r>
            <a:endParaRPr>
              <a:solidFill>
                <a:schemeClr val="accent2"/>
              </a:solidFill>
            </a:endParaRPr>
          </a:p>
        </p:txBody>
      </p:sp>
      <p:pic>
        <p:nvPicPr>
          <p:cNvPr id="1350" name="Google Shape;1350;p72"/>
          <p:cNvPicPr preferRelativeResize="0"/>
          <p:nvPr/>
        </p:nvPicPr>
        <p:blipFill>
          <a:blip r:embed="rId3">
            <a:alphaModFix/>
          </a:blip>
          <a:stretch>
            <a:fillRect/>
          </a:stretch>
        </p:blipFill>
        <p:spPr>
          <a:xfrm>
            <a:off x="4990075" y="785150"/>
            <a:ext cx="3980199" cy="4234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7"/>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build a tech company!</a:t>
            </a:r>
            <a:endParaRPr/>
          </a:p>
        </p:txBody>
      </p:sp>
      <p:pic>
        <p:nvPicPr>
          <p:cNvPr id="971" name="Google Shape;971;p37"/>
          <p:cNvPicPr preferRelativeResize="0"/>
          <p:nvPr/>
        </p:nvPicPr>
        <p:blipFill rotWithShape="1">
          <a:blip r:embed="rId3">
            <a:alphaModFix/>
          </a:blip>
          <a:srcRect b="0" l="0" r="68895" t="0"/>
          <a:stretch/>
        </p:blipFill>
        <p:spPr>
          <a:xfrm>
            <a:off x="1311875" y="1894000"/>
            <a:ext cx="1364751" cy="2924400"/>
          </a:xfrm>
          <a:prstGeom prst="rect">
            <a:avLst/>
          </a:prstGeom>
          <a:noFill/>
          <a:ln>
            <a:noFill/>
          </a:ln>
        </p:spPr>
      </p:pic>
      <p:sp>
        <p:nvSpPr>
          <p:cNvPr id="972" name="Google Shape;972;p37"/>
          <p:cNvSpPr/>
          <p:nvPr/>
        </p:nvSpPr>
        <p:spPr>
          <a:xfrm>
            <a:off x="2701225" y="918400"/>
            <a:ext cx="3684600" cy="1620000"/>
          </a:xfrm>
          <a:prstGeom prst="wedgeEllipseCallout">
            <a:avLst>
              <a:gd fmla="val -59943" name="adj1"/>
              <a:gd fmla="val 3284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7"/>
          <p:cNvSpPr txBox="1"/>
          <p:nvPr/>
        </p:nvSpPr>
        <p:spPr>
          <a:xfrm>
            <a:off x="2993450" y="1160100"/>
            <a:ext cx="33846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I have a great idea for a company, it’ll revolutionize the way we read. It’s basically the Uber for books. It’s called “Librarie”. </a:t>
            </a:r>
            <a:endParaRPr>
              <a:latin typeface="Nunito"/>
              <a:ea typeface="Nunito"/>
              <a:cs typeface="Nunito"/>
              <a:sym typeface="Nunito"/>
            </a:endParaRPr>
          </a:p>
        </p:txBody>
      </p:sp>
      <p:sp>
        <p:nvSpPr>
          <p:cNvPr id="974" name="Google Shape;974;p37"/>
          <p:cNvSpPr/>
          <p:nvPr/>
        </p:nvSpPr>
        <p:spPr>
          <a:xfrm>
            <a:off x="2886950" y="2152200"/>
            <a:ext cx="3684600" cy="1067100"/>
          </a:xfrm>
          <a:prstGeom prst="wedgeEllipseCallout">
            <a:avLst>
              <a:gd fmla="val -61816" name="adj1"/>
              <a:gd fmla="val -1797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7"/>
          <p:cNvSpPr txBox="1"/>
          <p:nvPr/>
        </p:nvSpPr>
        <p:spPr>
          <a:xfrm>
            <a:off x="3179175" y="2393900"/>
            <a:ext cx="33846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I have a friend who’s good with computers, how hard can it be?</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73"/>
          <p:cNvSpPr txBox="1"/>
          <p:nvPr>
            <p:ph idx="1" type="subTitle"/>
          </p:nvPr>
        </p:nvSpPr>
        <p:spPr>
          <a:xfrm flipH="1">
            <a:off x="259799" y="3987875"/>
            <a:ext cx="31371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356" name="Google Shape;1356;p73"/>
          <p:cNvSpPr txBox="1"/>
          <p:nvPr>
            <p:ph type="ctrTitle"/>
          </p:nvPr>
        </p:nvSpPr>
        <p:spPr>
          <a:xfrm flipH="1">
            <a:off x="881100" y="1178200"/>
            <a:ext cx="7381800" cy="25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How are the data centers structured and where are they located?</a:t>
            </a:r>
            <a:endParaRPr sz="5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pic>
        <p:nvPicPr>
          <p:cNvPr id="1361" name="Google Shape;1361;p74"/>
          <p:cNvPicPr preferRelativeResize="0"/>
          <p:nvPr/>
        </p:nvPicPr>
        <p:blipFill>
          <a:blip r:embed="rId3">
            <a:alphaModFix/>
          </a:blip>
          <a:stretch>
            <a:fillRect/>
          </a:stretch>
        </p:blipFill>
        <p:spPr>
          <a:xfrm>
            <a:off x="936963" y="572700"/>
            <a:ext cx="7094723" cy="4513901"/>
          </a:xfrm>
          <a:prstGeom prst="rect">
            <a:avLst/>
          </a:prstGeom>
          <a:noFill/>
          <a:ln>
            <a:noFill/>
          </a:ln>
        </p:spPr>
      </p:pic>
      <p:sp>
        <p:nvSpPr>
          <p:cNvPr id="1362" name="Google Shape;1362;p74"/>
          <p:cNvSpPr txBox="1"/>
          <p:nvPr>
            <p:ph idx="4294967295" type="title"/>
          </p:nvPr>
        </p:nvSpPr>
        <p:spPr>
          <a:xfrm>
            <a:off x="1508026" y="-58450"/>
            <a:ext cx="595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Centers Structure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pic>
        <p:nvPicPr>
          <p:cNvPr id="1367" name="Google Shape;1367;p75"/>
          <p:cNvPicPr preferRelativeResize="0"/>
          <p:nvPr/>
        </p:nvPicPr>
        <p:blipFill>
          <a:blip r:embed="rId3">
            <a:alphaModFix/>
          </a:blip>
          <a:stretch>
            <a:fillRect/>
          </a:stretch>
        </p:blipFill>
        <p:spPr>
          <a:xfrm>
            <a:off x="43850" y="736900"/>
            <a:ext cx="4677725" cy="2631226"/>
          </a:xfrm>
          <a:prstGeom prst="rect">
            <a:avLst/>
          </a:prstGeom>
          <a:noFill/>
          <a:ln>
            <a:noFill/>
          </a:ln>
        </p:spPr>
      </p:pic>
      <p:pic>
        <p:nvPicPr>
          <p:cNvPr id="1368" name="Google Shape;1368;p75"/>
          <p:cNvPicPr preferRelativeResize="0"/>
          <p:nvPr/>
        </p:nvPicPr>
        <p:blipFill rotWithShape="1">
          <a:blip r:embed="rId4">
            <a:alphaModFix/>
          </a:blip>
          <a:srcRect b="0" l="0" r="0" t="5793"/>
          <a:stretch/>
        </p:blipFill>
        <p:spPr>
          <a:xfrm>
            <a:off x="4814725" y="736900"/>
            <a:ext cx="4242624" cy="2631225"/>
          </a:xfrm>
          <a:prstGeom prst="rect">
            <a:avLst/>
          </a:prstGeom>
          <a:noFill/>
          <a:ln>
            <a:noFill/>
          </a:ln>
        </p:spPr>
      </p:pic>
      <p:sp>
        <p:nvSpPr>
          <p:cNvPr id="1369" name="Google Shape;1369;p75"/>
          <p:cNvSpPr txBox="1"/>
          <p:nvPr>
            <p:ph idx="4294967295" type="title"/>
          </p:nvPr>
        </p:nvSpPr>
        <p:spPr>
          <a:xfrm>
            <a:off x="3244650" y="80375"/>
            <a:ext cx="265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Centers</a:t>
            </a:r>
            <a:endParaRPr/>
          </a:p>
        </p:txBody>
      </p:sp>
      <p:pic>
        <p:nvPicPr>
          <p:cNvPr id="1370" name="Google Shape;1370;p75"/>
          <p:cNvPicPr preferRelativeResize="0"/>
          <p:nvPr/>
        </p:nvPicPr>
        <p:blipFill rotWithShape="1">
          <a:blip r:embed="rId5">
            <a:alphaModFix/>
          </a:blip>
          <a:srcRect b="12899" l="0" r="0" t="5667"/>
          <a:stretch/>
        </p:blipFill>
        <p:spPr>
          <a:xfrm>
            <a:off x="4903250" y="3488475"/>
            <a:ext cx="3524874" cy="1614650"/>
          </a:xfrm>
          <a:prstGeom prst="rect">
            <a:avLst/>
          </a:prstGeom>
          <a:noFill/>
          <a:ln>
            <a:noFill/>
          </a:ln>
        </p:spPr>
      </p:pic>
      <p:sp>
        <p:nvSpPr>
          <p:cNvPr id="1371" name="Google Shape;1371;p75"/>
          <p:cNvSpPr txBox="1"/>
          <p:nvPr>
            <p:ph idx="4294967295" type="title"/>
          </p:nvPr>
        </p:nvSpPr>
        <p:spPr>
          <a:xfrm>
            <a:off x="0" y="3972925"/>
            <a:ext cx="532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Uninterruptible Power Supply - </a:t>
            </a:r>
            <a:r>
              <a:rPr lang="en" sz="2100"/>
              <a:t>UPS →</a:t>
            </a:r>
            <a:endParaRPr sz="2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id="1376" name="Google Shape;1376;p76"/>
          <p:cNvPicPr preferRelativeResize="0"/>
          <p:nvPr/>
        </p:nvPicPr>
        <p:blipFill>
          <a:blip r:embed="rId3">
            <a:alphaModFix/>
          </a:blip>
          <a:stretch>
            <a:fillRect/>
          </a:stretch>
        </p:blipFill>
        <p:spPr>
          <a:xfrm>
            <a:off x="76200" y="152400"/>
            <a:ext cx="8991599" cy="45796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pic>
        <p:nvPicPr>
          <p:cNvPr id="1381" name="Google Shape;1381;p77"/>
          <p:cNvPicPr preferRelativeResize="0"/>
          <p:nvPr/>
        </p:nvPicPr>
        <p:blipFill>
          <a:blip r:embed="rId3">
            <a:alphaModFix/>
          </a:blip>
          <a:stretch>
            <a:fillRect/>
          </a:stretch>
        </p:blipFill>
        <p:spPr>
          <a:xfrm>
            <a:off x="2215263" y="868400"/>
            <a:ext cx="4713474" cy="2653025"/>
          </a:xfrm>
          <a:prstGeom prst="rect">
            <a:avLst/>
          </a:prstGeom>
          <a:noFill/>
          <a:ln>
            <a:noFill/>
          </a:ln>
        </p:spPr>
      </p:pic>
      <p:sp>
        <p:nvSpPr>
          <p:cNvPr id="1382" name="Google Shape;1382;p77"/>
          <p:cNvSpPr txBox="1"/>
          <p:nvPr/>
        </p:nvSpPr>
        <p:spPr>
          <a:xfrm>
            <a:off x="2215275" y="3755325"/>
            <a:ext cx="4208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Amazon:</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Availability zones - 99</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Regions - 31</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Current Project -  +12 </a:t>
            </a:r>
            <a:r>
              <a:rPr lang="en">
                <a:solidFill>
                  <a:schemeClr val="lt1"/>
                </a:solidFill>
                <a:latin typeface="Nunito"/>
                <a:ea typeface="Nunito"/>
                <a:cs typeface="Nunito"/>
                <a:sym typeface="Nunito"/>
              </a:rPr>
              <a:t>Availability zones</a:t>
            </a:r>
            <a:endParaRPr>
              <a:solidFill>
                <a:schemeClr val="lt1"/>
              </a:solidFill>
              <a:latin typeface="Nunito"/>
              <a:ea typeface="Nunito"/>
              <a:cs typeface="Nunito"/>
              <a:sym typeface="Nunito"/>
            </a:endParaRPr>
          </a:p>
        </p:txBody>
      </p:sp>
      <p:sp>
        <p:nvSpPr>
          <p:cNvPr id="1383" name="Google Shape;1383;p77"/>
          <p:cNvSpPr txBox="1"/>
          <p:nvPr>
            <p:ph idx="4294967295" type="title"/>
          </p:nvPr>
        </p:nvSpPr>
        <p:spPr>
          <a:xfrm>
            <a:off x="1508026" y="-58450"/>
            <a:ext cx="595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Data Centers Locations</a:t>
            </a:r>
            <a:endParaRPr sz="2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pic>
        <p:nvPicPr>
          <p:cNvPr id="1388" name="Google Shape;1388;p78"/>
          <p:cNvPicPr preferRelativeResize="0"/>
          <p:nvPr/>
        </p:nvPicPr>
        <p:blipFill>
          <a:blip r:embed="rId3">
            <a:alphaModFix/>
          </a:blip>
          <a:stretch>
            <a:fillRect/>
          </a:stretch>
        </p:blipFill>
        <p:spPr>
          <a:xfrm>
            <a:off x="1158650" y="590725"/>
            <a:ext cx="2324372" cy="796724"/>
          </a:xfrm>
          <a:prstGeom prst="rect">
            <a:avLst/>
          </a:prstGeom>
          <a:noFill/>
          <a:ln>
            <a:noFill/>
          </a:ln>
        </p:spPr>
      </p:pic>
      <p:pic>
        <p:nvPicPr>
          <p:cNvPr id="1389" name="Google Shape;1389;p78"/>
          <p:cNvPicPr preferRelativeResize="0"/>
          <p:nvPr/>
        </p:nvPicPr>
        <p:blipFill>
          <a:blip r:embed="rId4">
            <a:alphaModFix/>
          </a:blip>
          <a:stretch>
            <a:fillRect/>
          </a:stretch>
        </p:blipFill>
        <p:spPr>
          <a:xfrm>
            <a:off x="3483025" y="590725"/>
            <a:ext cx="796726" cy="796726"/>
          </a:xfrm>
          <a:prstGeom prst="rect">
            <a:avLst/>
          </a:prstGeom>
          <a:noFill/>
          <a:ln>
            <a:noFill/>
          </a:ln>
        </p:spPr>
      </p:pic>
      <p:pic>
        <p:nvPicPr>
          <p:cNvPr id="1390" name="Google Shape;1390;p78"/>
          <p:cNvPicPr preferRelativeResize="0"/>
          <p:nvPr/>
        </p:nvPicPr>
        <p:blipFill>
          <a:blip r:embed="rId5">
            <a:alphaModFix/>
          </a:blip>
          <a:stretch>
            <a:fillRect/>
          </a:stretch>
        </p:blipFill>
        <p:spPr>
          <a:xfrm>
            <a:off x="4395250" y="569300"/>
            <a:ext cx="1421321" cy="839550"/>
          </a:xfrm>
          <a:prstGeom prst="rect">
            <a:avLst/>
          </a:prstGeom>
          <a:noFill/>
          <a:ln>
            <a:noFill/>
          </a:ln>
        </p:spPr>
      </p:pic>
      <p:pic>
        <p:nvPicPr>
          <p:cNvPr id="1391" name="Google Shape;1391;p78"/>
          <p:cNvPicPr preferRelativeResize="0"/>
          <p:nvPr/>
        </p:nvPicPr>
        <p:blipFill>
          <a:blip r:embed="rId6">
            <a:alphaModFix/>
          </a:blip>
          <a:stretch>
            <a:fillRect/>
          </a:stretch>
        </p:blipFill>
        <p:spPr>
          <a:xfrm>
            <a:off x="5900125" y="569312"/>
            <a:ext cx="2340947" cy="839550"/>
          </a:xfrm>
          <a:prstGeom prst="rect">
            <a:avLst/>
          </a:prstGeom>
          <a:noFill/>
          <a:ln>
            <a:noFill/>
          </a:ln>
        </p:spPr>
      </p:pic>
      <p:pic>
        <p:nvPicPr>
          <p:cNvPr id="1392" name="Google Shape;1392;p78"/>
          <p:cNvPicPr preferRelativeResize="0"/>
          <p:nvPr/>
        </p:nvPicPr>
        <p:blipFill>
          <a:blip r:embed="rId7">
            <a:alphaModFix/>
          </a:blip>
          <a:stretch>
            <a:fillRect/>
          </a:stretch>
        </p:blipFill>
        <p:spPr>
          <a:xfrm>
            <a:off x="523000" y="1467275"/>
            <a:ext cx="1302965" cy="943724"/>
          </a:xfrm>
          <a:prstGeom prst="rect">
            <a:avLst/>
          </a:prstGeom>
          <a:noFill/>
          <a:ln>
            <a:noFill/>
          </a:ln>
        </p:spPr>
      </p:pic>
      <p:pic>
        <p:nvPicPr>
          <p:cNvPr id="1393" name="Google Shape;1393;p78"/>
          <p:cNvPicPr preferRelativeResize="0"/>
          <p:nvPr/>
        </p:nvPicPr>
        <p:blipFill>
          <a:blip r:embed="rId8">
            <a:alphaModFix/>
          </a:blip>
          <a:stretch>
            <a:fillRect/>
          </a:stretch>
        </p:blipFill>
        <p:spPr>
          <a:xfrm>
            <a:off x="1905575" y="1467275"/>
            <a:ext cx="1806125" cy="943725"/>
          </a:xfrm>
          <a:prstGeom prst="rect">
            <a:avLst/>
          </a:prstGeom>
          <a:noFill/>
          <a:ln>
            <a:noFill/>
          </a:ln>
        </p:spPr>
      </p:pic>
      <p:pic>
        <p:nvPicPr>
          <p:cNvPr id="1394" name="Google Shape;1394;p78"/>
          <p:cNvPicPr preferRelativeResize="0"/>
          <p:nvPr/>
        </p:nvPicPr>
        <p:blipFill>
          <a:blip r:embed="rId9">
            <a:alphaModFix/>
          </a:blip>
          <a:stretch>
            <a:fillRect/>
          </a:stretch>
        </p:blipFill>
        <p:spPr>
          <a:xfrm>
            <a:off x="3818600" y="1467275"/>
            <a:ext cx="2193591" cy="943725"/>
          </a:xfrm>
          <a:prstGeom prst="rect">
            <a:avLst/>
          </a:prstGeom>
          <a:noFill/>
          <a:ln>
            <a:noFill/>
          </a:ln>
        </p:spPr>
      </p:pic>
      <p:pic>
        <p:nvPicPr>
          <p:cNvPr id="1395" name="Google Shape;1395;p78"/>
          <p:cNvPicPr preferRelativeResize="0"/>
          <p:nvPr/>
        </p:nvPicPr>
        <p:blipFill>
          <a:blip r:embed="rId10">
            <a:alphaModFix/>
          </a:blip>
          <a:stretch>
            <a:fillRect/>
          </a:stretch>
        </p:blipFill>
        <p:spPr>
          <a:xfrm>
            <a:off x="6119100" y="1467275"/>
            <a:ext cx="1721249" cy="943725"/>
          </a:xfrm>
          <a:prstGeom prst="rect">
            <a:avLst/>
          </a:prstGeom>
          <a:noFill/>
          <a:ln>
            <a:noFill/>
          </a:ln>
        </p:spPr>
      </p:pic>
      <p:sp>
        <p:nvSpPr>
          <p:cNvPr id="1396" name="Google Shape;1396;p78"/>
          <p:cNvSpPr txBox="1"/>
          <p:nvPr>
            <p:ph idx="4294967295" type="title"/>
          </p:nvPr>
        </p:nvSpPr>
        <p:spPr>
          <a:xfrm>
            <a:off x="1515326" y="65750"/>
            <a:ext cx="595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Geographical Data Center Laws</a:t>
            </a:r>
            <a:endParaRPr sz="2700"/>
          </a:p>
        </p:txBody>
      </p:sp>
      <p:pic>
        <p:nvPicPr>
          <p:cNvPr id="1397" name="Google Shape;1397;p78"/>
          <p:cNvPicPr preferRelativeResize="0"/>
          <p:nvPr/>
        </p:nvPicPr>
        <p:blipFill>
          <a:blip r:embed="rId11">
            <a:alphaModFix/>
          </a:blip>
          <a:stretch>
            <a:fillRect/>
          </a:stretch>
        </p:blipFill>
        <p:spPr>
          <a:xfrm>
            <a:off x="99225" y="590725"/>
            <a:ext cx="966475" cy="796725"/>
          </a:xfrm>
          <a:prstGeom prst="rect">
            <a:avLst/>
          </a:prstGeom>
          <a:noFill/>
          <a:ln>
            <a:noFill/>
          </a:ln>
        </p:spPr>
      </p:pic>
      <p:sp>
        <p:nvSpPr>
          <p:cNvPr id="1398" name="Google Shape;1398;p78"/>
          <p:cNvSpPr txBox="1"/>
          <p:nvPr/>
        </p:nvSpPr>
        <p:spPr>
          <a:xfrm>
            <a:off x="38525" y="2411000"/>
            <a:ext cx="8979300" cy="2674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200"/>
              </a:spcBef>
              <a:spcAft>
                <a:spcPts val="0"/>
              </a:spcAft>
              <a:buNone/>
            </a:pPr>
            <a:r>
              <a:rPr b="1" lang="en" sz="800">
                <a:solidFill>
                  <a:schemeClr val="lt1"/>
                </a:solidFill>
                <a:latin typeface="Nunito"/>
                <a:ea typeface="Nunito"/>
                <a:cs typeface="Nunito"/>
                <a:sym typeface="Nunito"/>
              </a:rPr>
              <a:t>Federal Trade Commission (FTC):</a:t>
            </a:r>
            <a:r>
              <a:rPr lang="en" sz="800">
                <a:solidFill>
                  <a:schemeClr val="lt1"/>
                </a:solidFill>
                <a:latin typeface="Nunito"/>
                <a:ea typeface="Nunito"/>
                <a:cs typeface="Nunito"/>
                <a:sym typeface="Nunito"/>
              </a:rPr>
              <a:t> In the U.S., the FTC enforces privacy and security laws and regulations, including those related to data security.</a:t>
            </a:r>
            <a:endParaRPr sz="800">
              <a:solidFill>
                <a:schemeClr val="lt1"/>
              </a:solidFill>
              <a:latin typeface="Nunito"/>
              <a:ea typeface="Nunito"/>
              <a:cs typeface="Nunito"/>
              <a:sym typeface="Nunito"/>
            </a:endParaRPr>
          </a:p>
          <a:p>
            <a:pPr indent="0" lvl="0" marL="0" rtl="0" algn="l">
              <a:lnSpc>
                <a:spcPct val="80000"/>
              </a:lnSpc>
              <a:spcBef>
                <a:spcPts val="1200"/>
              </a:spcBef>
              <a:spcAft>
                <a:spcPts val="0"/>
              </a:spcAft>
              <a:buNone/>
            </a:pPr>
            <a:r>
              <a:rPr b="1" lang="en" sz="800">
                <a:solidFill>
                  <a:schemeClr val="lt1"/>
                </a:solidFill>
                <a:latin typeface="Nunito"/>
                <a:ea typeface="Nunito"/>
                <a:cs typeface="Nunito"/>
                <a:sym typeface="Nunito"/>
              </a:rPr>
              <a:t>International Organization for Standardization (ISO): </a:t>
            </a:r>
            <a:r>
              <a:rPr lang="en" sz="800">
                <a:solidFill>
                  <a:schemeClr val="lt1"/>
                </a:solidFill>
                <a:latin typeface="Nunito"/>
                <a:ea typeface="Nunito"/>
                <a:cs typeface="Nunito"/>
                <a:sym typeface="Nunito"/>
              </a:rPr>
              <a:t>is an independent, non-governmental international organization that develops standards, including those for data security.</a:t>
            </a:r>
            <a:endParaRPr sz="800">
              <a:solidFill>
                <a:schemeClr val="lt1"/>
              </a:solidFill>
              <a:latin typeface="Nunito"/>
              <a:ea typeface="Nunito"/>
              <a:cs typeface="Nunito"/>
              <a:sym typeface="Nunito"/>
            </a:endParaRPr>
          </a:p>
          <a:p>
            <a:pPr indent="0" lvl="0" marL="0" rtl="0" algn="l">
              <a:lnSpc>
                <a:spcPct val="80000"/>
              </a:lnSpc>
              <a:spcBef>
                <a:spcPts val="1200"/>
              </a:spcBef>
              <a:spcAft>
                <a:spcPts val="0"/>
              </a:spcAft>
              <a:buNone/>
            </a:pPr>
            <a:r>
              <a:rPr b="1" lang="en" sz="800">
                <a:solidFill>
                  <a:schemeClr val="lt1"/>
                </a:solidFill>
                <a:latin typeface="Nunito"/>
                <a:ea typeface="Nunito"/>
                <a:cs typeface="Nunito"/>
                <a:sym typeface="Nunito"/>
              </a:rPr>
              <a:t>General Data Protection Regulation (GDPR):</a:t>
            </a:r>
            <a:r>
              <a:rPr lang="en" sz="800">
                <a:solidFill>
                  <a:schemeClr val="lt1"/>
                </a:solidFill>
                <a:latin typeface="Nunito"/>
                <a:ea typeface="Nunito"/>
                <a:cs typeface="Nunito"/>
                <a:sym typeface="Nunito"/>
              </a:rPr>
              <a:t> which is a regulation on data protection and privacy in the European Union and the European Economic Area. It also addresses the transfer of personal data outside these areas.</a:t>
            </a:r>
            <a:endParaRPr sz="800">
              <a:solidFill>
                <a:schemeClr val="lt1"/>
              </a:solidFill>
              <a:latin typeface="Nunito"/>
              <a:ea typeface="Nunito"/>
              <a:cs typeface="Nunito"/>
              <a:sym typeface="Nunito"/>
            </a:endParaRPr>
          </a:p>
          <a:p>
            <a:pPr indent="0" lvl="0" marL="0" rtl="0" algn="l">
              <a:lnSpc>
                <a:spcPct val="80000"/>
              </a:lnSpc>
              <a:spcBef>
                <a:spcPts val="1200"/>
              </a:spcBef>
              <a:spcAft>
                <a:spcPts val="0"/>
              </a:spcAft>
              <a:buNone/>
            </a:pPr>
            <a:r>
              <a:rPr b="1" lang="en" sz="800">
                <a:solidFill>
                  <a:schemeClr val="lt1"/>
                </a:solidFill>
                <a:latin typeface="Nunito"/>
                <a:ea typeface="Nunito"/>
                <a:cs typeface="Nunito"/>
                <a:sym typeface="Nunito"/>
              </a:rPr>
              <a:t>California Consumer Privacy Act (CCPA):</a:t>
            </a:r>
            <a:r>
              <a:rPr lang="en" sz="800">
                <a:solidFill>
                  <a:schemeClr val="lt1"/>
                </a:solidFill>
                <a:latin typeface="Nunito"/>
                <a:ea typeface="Nunito"/>
                <a:cs typeface="Nunito"/>
                <a:sym typeface="Nunito"/>
              </a:rPr>
              <a:t> Is an American law that gives consumers more control over the personal information that businesses collect about them, similar to GDPR.</a:t>
            </a:r>
            <a:endParaRPr sz="800">
              <a:solidFill>
                <a:schemeClr val="lt1"/>
              </a:solidFill>
              <a:latin typeface="Nunito"/>
              <a:ea typeface="Nunito"/>
              <a:cs typeface="Nunito"/>
              <a:sym typeface="Nunito"/>
            </a:endParaRPr>
          </a:p>
          <a:p>
            <a:pPr indent="0" lvl="0" marL="0" rtl="0" algn="l">
              <a:lnSpc>
                <a:spcPct val="80000"/>
              </a:lnSpc>
              <a:spcBef>
                <a:spcPts val="1200"/>
              </a:spcBef>
              <a:spcAft>
                <a:spcPts val="0"/>
              </a:spcAft>
              <a:buNone/>
            </a:pPr>
            <a:r>
              <a:rPr b="1" lang="en" sz="800">
                <a:solidFill>
                  <a:schemeClr val="lt1"/>
                </a:solidFill>
                <a:latin typeface="Nunito"/>
                <a:ea typeface="Nunito"/>
                <a:cs typeface="Nunito"/>
                <a:sym typeface="Nunito"/>
              </a:rPr>
              <a:t>Personal Information Protection and Electronic Documents Act (PIPEDA):</a:t>
            </a:r>
            <a:r>
              <a:rPr lang="en" sz="800">
                <a:solidFill>
                  <a:schemeClr val="lt1"/>
                </a:solidFill>
                <a:latin typeface="Nunito"/>
                <a:ea typeface="Nunito"/>
                <a:cs typeface="Nunito"/>
                <a:sym typeface="Nunito"/>
              </a:rPr>
              <a:t> Is a Canadian federal law that sets the rules for how businesses must handle personal information during commercial activities.</a:t>
            </a:r>
            <a:endParaRPr sz="800">
              <a:solidFill>
                <a:schemeClr val="lt1"/>
              </a:solidFill>
              <a:latin typeface="Nunito"/>
              <a:ea typeface="Nunito"/>
              <a:cs typeface="Nunito"/>
              <a:sym typeface="Nunito"/>
            </a:endParaRPr>
          </a:p>
          <a:p>
            <a:pPr indent="0" lvl="0" marL="0" rtl="0" algn="l">
              <a:lnSpc>
                <a:spcPct val="80000"/>
              </a:lnSpc>
              <a:spcBef>
                <a:spcPts val="1200"/>
              </a:spcBef>
              <a:spcAft>
                <a:spcPts val="0"/>
              </a:spcAft>
              <a:buNone/>
            </a:pPr>
            <a:r>
              <a:rPr b="1" lang="en" sz="800">
                <a:solidFill>
                  <a:schemeClr val="lt1"/>
                </a:solidFill>
                <a:latin typeface="Nunito"/>
                <a:ea typeface="Nunito"/>
                <a:cs typeface="Nunito"/>
                <a:sym typeface="Nunito"/>
              </a:rPr>
              <a:t>The Data Protection Act 2018 (DPA 2018):</a:t>
            </a:r>
            <a:r>
              <a:rPr lang="en" sz="800">
                <a:solidFill>
                  <a:schemeClr val="lt1"/>
                </a:solidFill>
                <a:latin typeface="Nunito"/>
                <a:ea typeface="Nunito"/>
                <a:cs typeface="Nunito"/>
                <a:sym typeface="Nunito"/>
              </a:rPr>
              <a:t> is the UK's implementation of the General Data Protection Regulation (GDPR).</a:t>
            </a:r>
            <a:endParaRPr sz="800">
              <a:solidFill>
                <a:schemeClr val="lt1"/>
              </a:solidFill>
              <a:latin typeface="Nunito"/>
              <a:ea typeface="Nunito"/>
              <a:cs typeface="Nunito"/>
              <a:sym typeface="Nunito"/>
            </a:endParaRPr>
          </a:p>
          <a:p>
            <a:pPr indent="0" lvl="0" marL="0" rtl="0" algn="l">
              <a:lnSpc>
                <a:spcPct val="80000"/>
              </a:lnSpc>
              <a:spcBef>
                <a:spcPts val="1200"/>
              </a:spcBef>
              <a:spcAft>
                <a:spcPts val="0"/>
              </a:spcAft>
              <a:buNone/>
            </a:pPr>
            <a:r>
              <a:rPr b="1" lang="en" sz="800">
                <a:solidFill>
                  <a:schemeClr val="lt1"/>
                </a:solidFill>
                <a:latin typeface="Nunito"/>
                <a:ea typeface="Nunito"/>
                <a:cs typeface="Nunito"/>
                <a:sym typeface="Nunito"/>
              </a:rPr>
              <a:t>The Information Technology Act, 2000 (IT Act):</a:t>
            </a:r>
            <a:r>
              <a:rPr lang="en" sz="800">
                <a:solidFill>
                  <a:schemeClr val="lt1"/>
                </a:solidFill>
                <a:latin typeface="Nunito"/>
                <a:ea typeface="Nunito"/>
                <a:cs typeface="Nunito"/>
                <a:sym typeface="Nunito"/>
              </a:rPr>
              <a:t> is an Act of the Indian Parliament notified in October 2000. It is the primary law in India dealing with cybercrime and electronic commerce.</a:t>
            </a:r>
            <a:endParaRPr sz="800">
              <a:solidFill>
                <a:schemeClr val="lt1"/>
              </a:solidFill>
              <a:latin typeface="Nunito"/>
              <a:ea typeface="Nunito"/>
              <a:cs typeface="Nunito"/>
              <a:sym typeface="Nunito"/>
            </a:endParaRPr>
          </a:p>
          <a:p>
            <a:pPr indent="0" lvl="0" marL="0" rtl="0" algn="l">
              <a:lnSpc>
                <a:spcPct val="80000"/>
              </a:lnSpc>
              <a:spcBef>
                <a:spcPts val="1200"/>
              </a:spcBef>
              <a:spcAft>
                <a:spcPts val="0"/>
              </a:spcAft>
              <a:buNone/>
            </a:pPr>
            <a:r>
              <a:rPr b="1" lang="en" sz="800">
                <a:solidFill>
                  <a:schemeClr val="lt1"/>
                </a:solidFill>
                <a:latin typeface="Nunito"/>
                <a:ea typeface="Nunito"/>
                <a:cs typeface="Nunito"/>
                <a:sym typeface="Nunito"/>
              </a:rPr>
              <a:t>The Protection of Personal Information Act (POPIA):</a:t>
            </a:r>
            <a:r>
              <a:rPr lang="en" sz="800">
                <a:solidFill>
                  <a:schemeClr val="lt1"/>
                </a:solidFill>
                <a:latin typeface="Nunito"/>
                <a:ea typeface="Nunito"/>
                <a:cs typeface="Nunito"/>
                <a:sym typeface="Nunito"/>
              </a:rPr>
              <a:t>  is South Africa's equivalent to the GDPR, setting forth the conditions that establish minimum requirements for the processing of personal information.</a:t>
            </a:r>
            <a:endParaRPr sz="800">
              <a:solidFill>
                <a:schemeClr val="lt1"/>
              </a:solidFill>
              <a:latin typeface="Nunito"/>
              <a:ea typeface="Nunito"/>
              <a:cs typeface="Nunito"/>
              <a:sym typeface="Nunito"/>
            </a:endParaRPr>
          </a:p>
          <a:p>
            <a:pPr indent="0" lvl="0" marL="0" rtl="0" algn="l">
              <a:lnSpc>
                <a:spcPct val="80000"/>
              </a:lnSpc>
              <a:spcBef>
                <a:spcPts val="1200"/>
              </a:spcBef>
              <a:spcAft>
                <a:spcPts val="0"/>
              </a:spcAft>
              <a:buNone/>
            </a:pPr>
            <a:r>
              <a:rPr b="1" lang="en" sz="800">
                <a:solidFill>
                  <a:schemeClr val="lt1"/>
                </a:solidFill>
                <a:latin typeface="Nunito"/>
                <a:ea typeface="Nunito"/>
                <a:cs typeface="Nunito"/>
                <a:sym typeface="Nunito"/>
              </a:rPr>
              <a:t>General Data Protection Law (LGPD):</a:t>
            </a:r>
            <a:r>
              <a:rPr lang="en" sz="800">
                <a:solidFill>
                  <a:schemeClr val="lt1"/>
                </a:solidFill>
                <a:latin typeface="Nunito"/>
                <a:ea typeface="Nunito"/>
                <a:cs typeface="Nunito"/>
                <a:sym typeface="Nunito"/>
              </a:rPr>
              <a:t> is A Brazilian general data protection law, similar to the GDPR, which aims to unify the 40 different statutes that currently govern personal data, both online and offline.</a:t>
            </a:r>
            <a:endParaRPr sz="800">
              <a:solidFill>
                <a:schemeClr val="lt1"/>
              </a:solidFill>
              <a:latin typeface="Nunito"/>
              <a:ea typeface="Nunito"/>
              <a:cs typeface="Nunito"/>
              <a:sym typeface="Nunito"/>
            </a:endParaRPr>
          </a:p>
          <a:p>
            <a:pPr indent="0" lvl="0" marL="0" rtl="0" algn="l">
              <a:lnSpc>
                <a:spcPct val="80000"/>
              </a:lnSpc>
              <a:spcBef>
                <a:spcPts val="1200"/>
              </a:spcBef>
              <a:spcAft>
                <a:spcPts val="1200"/>
              </a:spcAft>
              <a:buNone/>
            </a:pPr>
            <a:r>
              <a:t/>
            </a:r>
            <a:endParaRPr sz="500">
              <a:solidFill>
                <a:schemeClr val="lt1"/>
              </a:solidFill>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79"/>
          <p:cNvSpPr txBox="1"/>
          <p:nvPr>
            <p:ph type="ctrTitle"/>
          </p:nvPr>
        </p:nvSpPr>
        <p:spPr>
          <a:xfrm>
            <a:off x="2086025" y="3146213"/>
            <a:ext cx="49719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Anton Mytnik</a:t>
            </a:r>
            <a:endParaRPr/>
          </a:p>
        </p:txBody>
      </p:sp>
      <p:sp>
        <p:nvSpPr>
          <p:cNvPr id="1404" name="Google Shape;1404;p79"/>
          <p:cNvSpPr txBox="1"/>
          <p:nvPr>
            <p:ph idx="1" type="subTitle"/>
          </p:nvPr>
        </p:nvSpPr>
        <p:spPr>
          <a:xfrm>
            <a:off x="2086025" y="1702613"/>
            <a:ext cx="4971900" cy="129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Reliability and Performance, Virtual Machines</a:t>
            </a:r>
            <a:endParaRPr sz="4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80"/>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How is reliability and performance guaranteed? </a:t>
            </a:r>
            <a:endParaRPr sz="1800"/>
          </a:p>
        </p:txBody>
      </p:sp>
      <p:sp>
        <p:nvSpPr>
          <p:cNvPr id="1410" name="Google Shape;1410;p80"/>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61950" lvl="0" marL="457200" rtl="0" algn="l">
              <a:lnSpc>
                <a:spcPct val="200000"/>
              </a:lnSpc>
              <a:spcBef>
                <a:spcPts val="0"/>
              </a:spcBef>
              <a:spcAft>
                <a:spcPts val="0"/>
              </a:spcAft>
              <a:buSzPts val="2100"/>
              <a:buChar char="●"/>
            </a:pPr>
            <a:r>
              <a:rPr lang="en" sz="1500"/>
              <a:t>High Availability </a:t>
            </a:r>
            <a:endParaRPr sz="1500"/>
          </a:p>
          <a:p>
            <a:pPr indent="-361950" lvl="0" marL="457200" rtl="0" algn="l">
              <a:lnSpc>
                <a:spcPct val="200000"/>
              </a:lnSpc>
              <a:spcBef>
                <a:spcPts val="0"/>
              </a:spcBef>
              <a:spcAft>
                <a:spcPts val="0"/>
              </a:spcAft>
              <a:buSzPts val="2100"/>
              <a:buChar char="●"/>
            </a:pPr>
            <a:r>
              <a:rPr lang="en" sz="1500"/>
              <a:t>Load Balancing</a:t>
            </a:r>
            <a:endParaRPr sz="1500"/>
          </a:p>
          <a:p>
            <a:pPr indent="-361950" lvl="0" marL="457200" rtl="0" algn="l">
              <a:lnSpc>
                <a:spcPct val="200000"/>
              </a:lnSpc>
              <a:spcBef>
                <a:spcPts val="0"/>
              </a:spcBef>
              <a:spcAft>
                <a:spcPts val="0"/>
              </a:spcAft>
              <a:buSzPts val="2100"/>
              <a:buChar char="●"/>
            </a:pPr>
            <a:r>
              <a:rPr lang="en" sz="1500"/>
              <a:t>Scalability</a:t>
            </a:r>
            <a:endParaRPr sz="1500"/>
          </a:p>
          <a:p>
            <a:pPr indent="-361950" lvl="0" marL="457200" rtl="0" algn="l">
              <a:lnSpc>
                <a:spcPct val="200000"/>
              </a:lnSpc>
              <a:spcBef>
                <a:spcPts val="0"/>
              </a:spcBef>
              <a:spcAft>
                <a:spcPts val="0"/>
              </a:spcAft>
              <a:buSzPts val="2100"/>
              <a:buChar char="●"/>
            </a:pPr>
            <a:r>
              <a:rPr lang="en" sz="1500"/>
              <a:t>Data Replication</a:t>
            </a:r>
            <a:endParaRPr sz="1500"/>
          </a:p>
          <a:p>
            <a:pPr indent="-361950" lvl="0" marL="457200" rtl="0" algn="l">
              <a:lnSpc>
                <a:spcPct val="200000"/>
              </a:lnSpc>
              <a:spcBef>
                <a:spcPts val="0"/>
              </a:spcBef>
              <a:spcAft>
                <a:spcPts val="0"/>
              </a:spcAft>
              <a:buSzPts val="2100"/>
              <a:buChar char="●"/>
            </a:pPr>
            <a:r>
              <a:rPr lang="en" sz="1500"/>
              <a:t>Monitoring and Automation</a:t>
            </a:r>
            <a:endParaRPr sz="1500"/>
          </a:p>
        </p:txBody>
      </p:sp>
      <p:pic>
        <p:nvPicPr>
          <p:cNvPr id="1411" name="Google Shape;1411;p80"/>
          <p:cNvPicPr preferRelativeResize="0"/>
          <p:nvPr/>
        </p:nvPicPr>
        <p:blipFill>
          <a:blip r:embed="rId3">
            <a:alphaModFix/>
          </a:blip>
          <a:stretch>
            <a:fillRect/>
          </a:stretch>
        </p:blipFill>
        <p:spPr>
          <a:xfrm>
            <a:off x="3981275" y="1017713"/>
            <a:ext cx="3487675" cy="3487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81"/>
          <p:cNvSpPr txBox="1"/>
          <p:nvPr>
            <p:ph type="title"/>
          </p:nvPr>
        </p:nvSpPr>
        <p:spPr>
          <a:xfrm>
            <a:off x="843033" y="352209"/>
            <a:ext cx="4079100" cy="238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800">
                <a:latin typeface="Nunito"/>
                <a:ea typeface="Nunito"/>
                <a:cs typeface="Nunito"/>
                <a:sym typeface="Nunito"/>
              </a:rPr>
              <a:t>High Availability </a:t>
            </a:r>
            <a:endParaRPr b="1" sz="1700">
              <a:solidFill>
                <a:srgbClr val="000000"/>
              </a:solidFill>
              <a:latin typeface="Nunito"/>
              <a:ea typeface="Nunito"/>
              <a:cs typeface="Nunito"/>
              <a:sym typeface="Nunito"/>
            </a:endParaRPr>
          </a:p>
          <a:p>
            <a:pPr indent="0" lvl="0" marL="0" rtl="0" algn="l">
              <a:spcBef>
                <a:spcPts val="1200"/>
              </a:spcBef>
              <a:spcAft>
                <a:spcPts val="0"/>
              </a:spcAft>
              <a:buNone/>
            </a:pPr>
            <a:r>
              <a:t/>
            </a:r>
            <a:endParaRPr b="1" sz="1800">
              <a:latin typeface="Nunito"/>
              <a:ea typeface="Nunito"/>
              <a:cs typeface="Nunito"/>
              <a:sym typeface="Nunito"/>
            </a:endParaRPr>
          </a:p>
        </p:txBody>
      </p:sp>
      <p:sp>
        <p:nvSpPr>
          <p:cNvPr id="1417" name="Google Shape;1417;p81"/>
          <p:cNvSpPr txBox="1"/>
          <p:nvPr>
            <p:ph idx="1" type="body"/>
          </p:nvPr>
        </p:nvSpPr>
        <p:spPr>
          <a:xfrm>
            <a:off x="663025" y="830400"/>
            <a:ext cx="7761000" cy="34164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en" sz="1500"/>
              <a:t>High Availability minimizes downtime for near-continuous access.</a:t>
            </a:r>
            <a:endParaRPr sz="1500"/>
          </a:p>
          <a:p>
            <a:pPr indent="-323850" lvl="0" marL="457200" rtl="0" algn="l">
              <a:lnSpc>
                <a:spcPct val="200000"/>
              </a:lnSpc>
              <a:spcBef>
                <a:spcPts val="0"/>
              </a:spcBef>
              <a:spcAft>
                <a:spcPts val="0"/>
              </a:spcAft>
              <a:buSzPts val="1500"/>
              <a:buChar char="●"/>
            </a:pPr>
            <a:r>
              <a:rPr lang="en" sz="1500"/>
              <a:t>Utilizes strategies like replication and redundancy.</a:t>
            </a:r>
            <a:endParaRPr sz="1500"/>
          </a:p>
          <a:p>
            <a:pPr indent="-323850" lvl="0" marL="457200" rtl="0" algn="l">
              <a:lnSpc>
                <a:spcPct val="200000"/>
              </a:lnSpc>
              <a:spcBef>
                <a:spcPts val="0"/>
              </a:spcBef>
              <a:spcAft>
                <a:spcPts val="0"/>
              </a:spcAft>
              <a:buSzPts val="1500"/>
              <a:buChar char="●"/>
            </a:pPr>
            <a:r>
              <a:rPr lang="en" sz="1500"/>
              <a:t>Cloud providers distribute data and services globally for resilience.</a:t>
            </a:r>
            <a:endParaRPr sz="1500"/>
          </a:p>
          <a:p>
            <a:pPr indent="-323850" lvl="0" marL="457200" rtl="0" algn="l">
              <a:lnSpc>
                <a:spcPct val="200000"/>
              </a:lnSpc>
              <a:spcBef>
                <a:spcPts val="0"/>
              </a:spcBef>
              <a:spcAft>
                <a:spcPts val="0"/>
              </a:spcAft>
              <a:buSzPts val="1500"/>
              <a:buChar char="●"/>
            </a:pPr>
            <a:r>
              <a:rPr lang="en" sz="1500"/>
              <a:t>Automatic failover systems ensure uninterrupted service.</a:t>
            </a:r>
            <a:endParaRPr sz="1500"/>
          </a:p>
          <a:p>
            <a:pPr indent="0" lvl="0" marL="0" rtl="0" algn="l">
              <a:spcBef>
                <a:spcPts val="0"/>
              </a:spcBef>
              <a:spcAft>
                <a:spcPts val="1200"/>
              </a:spcAft>
              <a:buNone/>
            </a:pPr>
            <a:r>
              <a:t/>
            </a:r>
            <a:endParaRPr/>
          </a:p>
        </p:txBody>
      </p:sp>
      <p:pic>
        <p:nvPicPr>
          <p:cNvPr id="1418" name="Google Shape;1418;p81"/>
          <p:cNvPicPr preferRelativeResize="0"/>
          <p:nvPr/>
        </p:nvPicPr>
        <p:blipFill>
          <a:blip r:embed="rId3">
            <a:alphaModFix/>
          </a:blip>
          <a:stretch>
            <a:fillRect/>
          </a:stretch>
        </p:blipFill>
        <p:spPr>
          <a:xfrm>
            <a:off x="2158601" y="3009651"/>
            <a:ext cx="4826775" cy="2133851"/>
          </a:xfrm>
          <a:prstGeom prst="rect">
            <a:avLst/>
          </a:prstGeom>
          <a:noFill/>
          <a:ln>
            <a:noFill/>
          </a:ln>
        </p:spPr>
      </p:pic>
      <p:sp>
        <p:nvSpPr>
          <p:cNvPr id="1419" name="Google Shape;1419;p81"/>
          <p:cNvSpPr txBox="1"/>
          <p:nvPr/>
        </p:nvSpPr>
        <p:spPr>
          <a:xfrm>
            <a:off x="843025" y="352200"/>
            <a:ext cx="3827700" cy="446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t/>
            </a:r>
            <a:endParaRPr b="1" sz="1700">
              <a:latin typeface="Nunito"/>
              <a:ea typeface="Nunito"/>
              <a:cs typeface="Nunito"/>
              <a:sym typeface="Nuni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82"/>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1200"/>
              </a:spcAft>
              <a:buNone/>
            </a:pPr>
            <a:r>
              <a:rPr b="1" lang="en" sz="1800">
                <a:latin typeface="Nunito"/>
                <a:ea typeface="Nunito"/>
                <a:cs typeface="Nunito"/>
                <a:sym typeface="Nunito"/>
              </a:rPr>
              <a:t>Load Balancing</a:t>
            </a:r>
            <a:endParaRPr b="1" sz="3300"/>
          </a:p>
        </p:txBody>
      </p:sp>
      <p:sp>
        <p:nvSpPr>
          <p:cNvPr id="1425" name="Google Shape;1425;p82"/>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en" sz="1500"/>
              <a:t>Load Balancing ensures equal distribution of network traffic.</a:t>
            </a:r>
            <a:endParaRPr sz="1500"/>
          </a:p>
          <a:p>
            <a:pPr indent="-323850" lvl="0" marL="457200" rtl="0" algn="l">
              <a:lnSpc>
                <a:spcPct val="200000"/>
              </a:lnSpc>
              <a:spcBef>
                <a:spcPts val="0"/>
              </a:spcBef>
              <a:spcAft>
                <a:spcPts val="0"/>
              </a:spcAft>
              <a:buSzPts val="1500"/>
              <a:buChar char="●"/>
            </a:pPr>
            <a:r>
              <a:rPr lang="en" sz="1500"/>
              <a:t>Prevents overloading and ensures smooth performance.</a:t>
            </a:r>
            <a:endParaRPr sz="1500"/>
          </a:p>
          <a:p>
            <a:pPr indent="-323850" lvl="0" marL="457200" rtl="0" algn="l">
              <a:lnSpc>
                <a:spcPct val="200000"/>
              </a:lnSpc>
              <a:spcBef>
                <a:spcPts val="0"/>
              </a:spcBef>
              <a:spcAft>
                <a:spcPts val="0"/>
              </a:spcAft>
              <a:buSzPts val="1500"/>
              <a:buChar char="●"/>
            </a:pPr>
            <a:r>
              <a:rPr lang="en" sz="1500"/>
              <a:t>Key for managing user requests efficiently.</a:t>
            </a:r>
            <a:endParaRPr sz="1500"/>
          </a:p>
          <a:p>
            <a:pPr indent="-323850" lvl="0" marL="457200" rtl="0" algn="l">
              <a:lnSpc>
                <a:spcPct val="200000"/>
              </a:lnSpc>
              <a:spcBef>
                <a:spcPts val="0"/>
              </a:spcBef>
              <a:spcAft>
                <a:spcPts val="0"/>
              </a:spcAft>
              <a:buSzPts val="1500"/>
              <a:buChar char="●"/>
            </a:pPr>
            <a:r>
              <a:rPr lang="en" sz="1500"/>
              <a:t>Supports scalability by handling increased loads.</a:t>
            </a:r>
            <a:endParaRPr sz="1500"/>
          </a:p>
          <a:p>
            <a:pPr indent="0" lvl="0" marL="0" rtl="0" algn="l">
              <a:spcBef>
                <a:spcPts val="0"/>
              </a:spcBef>
              <a:spcAft>
                <a:spcPts val="1200"/>
              </a:spcAft>
              <a:buNone/>
            </a:pPr>
            <a:r>
              <a:t/>
            </a:r>
            <a:endParaRPr sz="1500"/>
          </a:p>
        </p:txBody>
      </p:sp>
      <p:pic>
        <p:nvPicPr>
          <p:cNvPr id="1426" name="Google Shape;1426;p82"/>
          <p:cNvPicPr preferRelativeResize="0"/>
          <p:nvPr/>
        </p:nvPicPr>
        <p:blipFill>
          <a:blip r:embed="rId3">
            <a:alphaModFix/>
          </a:blip>
          <a:stretch>
            <a:fillRect/>
          </a:stretch>
        </p:blipFill>
        <p:spPr>
          <a:xfrm>
            <a:off x="1995737" y="2948275"/>
            <a:ext cx="5152525" cy="2195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38"/>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need?</a:t>
            </a:r>
            <a:endParaRPr/>
          </a:p>
        </p:txBody>
      </p:sp>
      <p:pic>
        <p:nvPicPr>
          <p:cNvPr id="981" name="Google Shape;981;p38"/>
          <p:cNvPicPr preferRelativeResize="0"/>
          <p:nvPr/>
        </p:nvPicPr>
        <p:blipFill rotWithShape="1">
          <a:blip r:embed="rId3">
            <a:alphaModFix/>
          </a:blip>
          <a:srcRect b="10594" l="0" r="0" t="0"/>
          <a:stretch/>
        </p:blipFill>
        <p:spPr>
          <a:xfrm>
            <a:off x="477525" y="1266525"/>
            <a:ext cx="2620790" cy="1471800"/>
          </a:xfrm>
          <a:prstGeom prst="rect">
            <a:avLst/>
          </a:prstGeom>
          <a:noFill/>
          <a:ln>
            <a:noFill/>
          </a:ln>
        </p:spPr>
      </p:pic>
      <p:pic>
        <p:nvPicPr>
          <p:cNvPr id="982" name="Google Shape;982;p38"/>
          <p:cNvPicPr preferRelativeResize="0"/>
          <p:nvPr/>
        </p:nvPicPr>
        <p:blipFill>
          <a:blip r:embed="rId4">
            <a:alphaModFix/>
          </a:blip>
          <a:stretch>
            <a:fillRect/>
          </a:stretch>
        </p:blipFill>
        <p:spPr>
          <a:xfrm>
            <a:off x="4527275" y="909350"/>
            <a:ext cx="2111478" cy="1407100"/>
          </a:xfrm>
          <a:prstGeom prst="rect">
            <a:avLst/>
          </a:prstGeom>
          <a:noFill/>
          <a:ln>
            <a:noFill/>
          </a:ln>
        </p:spPr>
      </p:pic>
      <p:pic>
        <p:nvPicPr>
          <p:cNvPr id="983" name="Google Shape;983;p38"/>
          <p:cNvPicPr preferRelativeResize="0"/>
          <p:nvPr/>
        </p:nvPicPr>
        <p:blipFill>
          <a:blip r:embed="rId5">
            <a:alphaModFix/>
          </a:blip>
          <a:stretch>
            <a:fillRect/>
          </a:stretch>
        </p:blipFill>
        <p:spPr>
          <a:xfrm>
            <a:off x="6388675" y="2794050"/>
            <a:ext cx="2211150" cy="1471800"/>
          </a:xfrm>
          <a:prstGeom prst="rect">
            <a:avLst/>
          </a:prstGeom>
          <a:noFill/>
          <a:ln>
            <a:noFill/>
          </a:ln>
        </p:spPr>
      </p:pic>
      <p:pic>
        <p:nvPicPr>
          <p:cNvPr id="984" name="Google Shape;984;p38"/>
          <p:cNvPicPr preferRelativeResize="0"/>
          <p:nvPr/>
        </p:nvPicPr>
        <p:blipFill>
          <a:blip r:embed="rId6">
            <a:alphaModFix/>
          </a:blip>
          <a:stretch>
            <a:fillRect/>
          </a:stretch>
        </p:blipFill>
        <p:spPr>
          <a:xfrm>
            <a:off x="2611588" y="3110850"/>
            <a:ext cx="2541603" cy="1588500"/>
          </a:xfrm>
          <a:prstGeom prst="rect">
            <a:avLst/>
          </a:prstGeom>
          <a:noFill/>
          <a:ln>
            <a:noFill/>
          </a:ln>
        </p:spPr>
      </p:pic>
      <p:sp>
        <p:nvSpPr>
          <p:cNvPr id="985" name="Google Shape;985;p38"/>
          <p:cNvSpPr txBox="1"/>
          <p:nvPr/>
        </p:nvSpPr>
        <p:spPr>
          <a:xfrm>
            <a:off x="879225" y="2738325"/>
            <a:ext cx="18174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Infrastructure</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sp>
        <p:nvSpPr>
          <p:cNvPr id="986" name="Google Shape;986;p38"/>
          <p:cNvSpPr txBox="1"/>
          <p:nvPr/>
        </p:nvSpPr>
        <p:spPr>
          <a:xfrm>
            <a:off x="4674313" y="2396850"/>
            <a:ext cx="18174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Security</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sp>
        <p:nvSpPr>
          <p:cNvPr id="987" name="Google Shape;987;p38"/>
          <p:cNvSpPr txBox="1"/>
          <p:nvPr/>
        </p:nvSpPr>
        <p:spPr>
          <a:xfrm>
            <a:off x="3026350" y="4760400"/>
            <a:ext cx="18174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Staff</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sp>
        <p:nvSpPr>
          <p:cNvPr id="988" name="Google Shape;988;p38"/>
          <p:cNvSpPr txBox="1"/>
          <p:nvPr/>
        </p:nvSpPr>
        <p:spPr>
          <a:xfrm>
            <a:off x="6680000" y="4329275"/>
            <a:ext cx="18174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Maintenance</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83"/>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1200"/>
              </a:spcAft>
              <a:buNone/>
            </a:pPr>
            <a:r>
              <a:rPr b="1" lang="en" sz="1800">
                <a:latin typeface="Nunito"/>
                <a:ea typeface="Nunito"/>
                <a:cs typeface="Nunito"/>
                <a:sym typeface="Nunito"/>
              </a:rPr>
              <a:t>Scalability</a:t>
            </a:r>
            <a:endParaRPr b="1" sz="3300"/>
          </a:p>
        </p:txBody>
      </p:sp>
      <p:sp>
        <p:nvSpPr>
          <p:cNvPr id="1432" name="Google Shape;1432;p83"/>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en" sz="1500"/>
              <a:t>Scalability allows for resource adjustment based on demand.</a:t>
            </a:r>
            <a:endParaRPr sz="1500"/>
          </a:p>
          <a:p>
            <a:pPr indent="-323850" lvl="0" marL="457200" rtl="0" algn="l">
              <a:lnSpc>
                <a:spcPct val="200000"/>
              </a:lnSpc>
              <a:spcBef>
                <a:spcPts val="0"/>
              </a:spcBef>
              <a:spcAft>
                <a:spcPts val="0"/>
              </a:spcAft>
              <a:buSzPts val="1500"/>
              <a:buChar char="●"/>
            </a:pPr>
            <a:r>
              <a:rPr lang="en" sz="1500"/>
              <a:t>Key for cost-efficiency and managing high-traffic periods.</a:t>
            </a:r>
            <a:endParaRPr sz="1500"/>
          </a:p>
          <a:p>
            <a:pPr indent="-323850" lvl="0" marL="457200" rtl="0" algn="l">
              <a:lnSpc>
                <a:spcPct val="200000"/>
              </a:lnSpc>
              <a:spcBef>
                <a:spcPts val="0"/>
              </a:spcBef>
              <a:spcAft>
                <a:spcPts val="0"/>
              </a:spcAft>
              <a:buSzPts val="1500"/>
              <a:buChar char="●"/>
            </a:pPr>
            <a:r>
              <a:rPr lang="en" sz="1500"/>
              <a:t>Achieved via vertical (more powerful resources) and horizontal (more instances of resources) scaling.</a:t>
            </a:r>
            <a:endParaRPr sz="1500"/>
          </a:p>
          <a:p>
            <a:pPr indent="-323850" lvl="0" marL="457200" rtl="0" algn="l">
              <a:lnSpc>
                <a:spcPct val="200000"/>
              </a:lnSpc>
              <a:spcBef>
                <a:spcPts val="0"/>
              </a:spcBef>
              <a:spcAft>
                <a:spcPts val="0"/>
              </a:spcAft>
              <a:buSzPts val="1500"/>
              <a:buChar char="●"/>
            </a:pPr>
            <a:r>
              <a:rPr lang="en" sz="1500"/>
              <a:t>Cloud computing makes scalability easy and fast.</a:t>
            </a:r>
            <a:endParaRPr sz="1500"/>
          </a:p>
          <a:p>
            <a:pPr indent="0" lvl="0" marL="0" rtl="0" algn="l">
              <a:lnSpc>
                <a:spcPct val="200000"/>
              </a:lnSpc>
              <a:spcBef>
                <a:spcPts val="0"/>
              </a:spcBef>
              <a:spcAft>
                <a:spcPts val="1200"/>
              </a:spcAft>
              <a:buNone/>
            </a:pPr>
            <a:r>
              <a:t/>
            </a:r>
            <a:endParaRPr/>
          </a:p>
        </p:txBody>
      </p:sp>
      <p:pic>
        <p:nvPicPr>
          <p:cNvPr id="1433" name="Google Shape;1433;p83"/>
          <p:cNvPicPr preferRelativeResize="0"/>
          <p:nvPr/>
        </p:nvPicPr>
        <p:blipFill>
          <a:blip r:embed="rId3">
            <a:alphaModFix/>
          </a:blip>
          <a:stretch>
            <a:fillRect/>
          </a:stretch>
        </p:blipFill>
        <p:spPr>
          <a:xfrm>
            <a:off x="3313662" y="3267425"/>
            <a:ext cx="2459725" cy="1876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84"/>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lang="en" sz="1800">
                <a:latin typeface="Nunito"/>
                <a:ea typeface="Nunito"/>
                <a:cs typeface="Nunito"/>
                <a:sym typeface="Nunito"/>
              </a:rPr>
              <a:t>Data Replication</a:t>
            </a:r>
            <a:endParaRPr b="1" sz="1800">
              <a:latin typeface="Nunito"/>
              <a:ea typeface="Nunito"/>
              <a:cs typeface="Nunito"/>
              <a:sym typeface="Nunito"/>
            </a:endParaRPr>
          </a:p>
          <a:p>
            <a:pPr indent="0" lvl="0" marL="0" rtl="0" algn="l">
              <a:spcBef>
                <a:spcPts val="1200"/>
              </a:spcBef>
              <a:spcAft>
                <a:spcPts val="0"/>
              </a:spcAft>
              <a:buNone/>
            </a:pPr>
            <a:r>
              <a:t/>
            </a:r>
            <a:endParaRPr/>
          </a:p>
        </p:txBody>
      </p:sp>
      <p:sp>
        <p:nvSpPr>
          <p:cNvPr id="1439" name="Google Shape;1439;p84"/>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en" sz="1500"/>
              <a:t>Multiple copies of data for protection and availability.</a:t>
            </a:r>
            <a:endParaRPr sz="1500"/>
          </a:p>
          <a:p>
            <a:pPr indent="-323850" lvl="0" marL="457200" rtl="0" algn="l">
              <a:lnSpc>
                <a:spcPct val="200000"/>
              </a:lnSpc>
              <a:spcBef>
                <a:spcPts val="0"/>
              </a:spcBef>
              <a:spcAft>
                <a:spcPts val="0"/>
              </a:spcAft>
              <a:buSzPts val="1500"/>
              <a:buChar char="●"/>
            </a:pPr>
            <a:r>
              <a:rPr lang="en" sz="1500"/>
              <a:t>Data stored in different locations for disaster recovery.</a:t>
            </a:r>
            <a:endParaRPr sz="1500"/>
          </a:p>
          <a:p>
            <a:pPr indent="-323850" lvl="0" marL="457200" rtl="0" algn="l">
              <a:lnSpc>
                <a:spcPct val="200000"/>
              </a:lnSpc>
              <a:spcBef>
                <a:spcPts val="0"/>
              </a:spcBef>
              <a:spcAft>
                <a:spcPts val="0"/>
              </a:spcAft>
              <a:buSzPts val="1500"/>
              <a:buChar char="●"/>
            </a:pPr>
            <a:r>
              <a:rPr lang="en" sz="1500"/>
              <a:t>Ensures fast recovery in case of system failure.</a:t>
            </a:r>
            <a:endParaRPr sz="1500"/>
          </a:p>
          <a:p>
            <a:pPr indent="-323850" lvl="0" marL="457200" rtl="0" algn="l">
              <a:lnSpc>
                <a:spcPct val="200000"/>
              </a:lnSpc>
              <a:spcBef>
                <a:spcPts val="0"/>
              </a:spcBef>
              <a:spcAft>
                <a:spcPts val="0"/>
              </a:spcAft>
              <a:buSzPts val="1500"/>
              <a:buChar char="●"/>
            </a:pPr>
            <a:r>
              <a:rPr lang="en" sz="1500"/>
              <a:t>Essential for data loss prevention and maintaining service continuity.</a:t>
            </a:r>
            <a:endParaRPr sz="1500"/>
          </a:p>
          <a:p>
            <a:pPr indent="0" lvl="0" marL="0" rtl="0" algn="l">
              <a:lnSpc>
                <a:spcPct val="200000"/>
              </a:lnSpc>
              <a:spcBef>
                <a:spcPts val="1200"/>
              </a:spcBef>
              <a:spcAft>
                <a:spcPts val="1200"/>
              </a:spcAft>
              <a:buNone/>
            </a:pPr>
            <a:r>
              <a:t/>
            </a:r>
            <a:endParaRPr/>
          </a:p>
        </p:txBody>
      </p:sp>
      <p:pic>
        <p:nvPicPr>
          <p:cNvPr id="1440" name="Google Shape;1440;p84"/>
          <p:cNvPicPr preferRelativeResize="0"/>
          <p:nvPr/>
        </p:nvPicPr>
        <p:blipFill>
          <a:blip r:embed="rId3">
            <a:alphaModFix/>
          </a:blip>
          <a:stretch>
            <a:fillRect/>
          </a:stretch>
        </p:blipFill>
        <p:spPr>
          <a:xfrm>
            <a:off x="2627695" y="3005320"/>
            <a:ext cx="3831649" cy="2138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85"/>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1200"/>
              </a:spcAft>
              <a:buNone/>
            </a:pPr>
            <a:r>
              <a:rPr b="1" lang="en" sz="1800">
                <a:latin typeface="Nunito"/>
                <a:ea typeface="Nunito"/>
                <a:cs typeface="Nunito"/>
                <a:sym typeface="Nunito"/>
              </a:rPr>
              <a:t>Monitoring and Automation</a:t>
            </a:r>
            <a:endParaRPr b="1" sz="3300"/>
          </a:p>
        </p:txBody>
      </p:sp>
      <p:sp>
        <p:nvSpPr>
          <p:cNvPr id="1446" name="Google Shape;1446;p85"/>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en" sz="1500"/>
              <a:t>Real-time monitoring for identifying potential issues.</a:t>
            </a:r>
            <a:endParaRPr sz="1500"/>
          </a:p>
          <a:p>
            <a:pPr indent="-323850" lvl="0" marL="457200" rtl="0" algn="l">
              <a:lnSpc>
                <a:spcPct val="200000"/>
              </a:lnSpc>
              <a:spcBef>
                <a:spcPts val="0"/>
              </a:spcBef>
              <a:spcAft>
                <a:spcPts val="0"/>
              </a:spcAft>
              <a:buSzPts val="1500"/>
              <a:buChar char="●"/>
            </a:pPr>
            <a:r>
              <a:rPr lang="en" sz="1500"/>
              <a:t>Automation for quick resolution, often before users notice.</a:t>
            </a:r>
            <a:endParaRPr sz="1500"/>
          </a:p>
          <a:p>
            <a:pPr indent="-323850" lvl="0" marL="457200" rtl="0" algn="l">
              <a:lnSpc>
                <a:spcPct val="200000"/>
              </a:lnSpc>
              <a:spcBef>
                <a:spcPts val="0"/>
              </a:spcBef>
              <a:spcAft>
                <a:spcPts val="0"/>
              </a:spcAft>
              <a:buSzPts val="1500"/>
              <a:buChar char="●"/>
            </a:pPr>
            <a:r>
              <a:rPr lang="en" sz="1500"/>
              <a:t>AI and machine learning driving more sophisticated monitoring.</a:t>
            </a:r>
            <a:endParaRPr sz="1500"/>
          </a:p>
          <a:p>
            <a:pPr indent="-323850" lvl="0" marL="457200" rtl="0" algn="l">
              <a:lnSpc>
                <a:spcPct val="200000"/>
              </a:lnSpc>
              <a:spcBef>
                <a:spcPts val="0"/>
              </a:spcBef>
              <a:spcAft>
                <a:spcPts val="0"/>
              </a:spcAft>
              <a:buSzPts val="1500"/>
              <a:buChar char="●"/>
            </a:pPr>
            <a:r>
              <a:rPr lang="en" sz="1500"/>
              <a:t>Proactive maintenance and problem resolution for high reliability.</a:t>
            </a:r>
            <a:endParaRPr sz="1500"/>
          </a:p>
          <a:p>
            <a:pPr indent="0" lvl="0" marL="0" rtl="0" algn="l">
              <a:lnSpc>
                <a:spcPct val="200000"/>
              </a:lnSpc>
              <a:spcBef>
                <a:spcPts val="1200"/>
              </a:spcBef>
              <a:spcAft>
                <a:spcPts val="0"/>
              </a:spcAft>
              <a:buNone/>
            </a:pPr>
            <a:r>
              <a:t/>
            </a:r>
            <a:endParaRPr sz="1500"/>
          </a:p>
          <a:p>
            <a:pPr indent="0" lvl="0" marL="0" rtl="0" algn="l">
              <a:lnSpc>
                <a:spcPct val="200000"/>
              </a:lnSpc>
              <a:spcBef>
                <a:spcPts val="1200"/>
              </a:spcBef>
              <a:spcAft>
                <a:spcPts val="1200"/>
              </a:spcAft>
              <a:buNone/>
            </a:pPr>
            <a:r>
              <a:t/>
            </a:r>
            <a:endParaRPr/>
          </a:p>
        </p:txBody>
      </p:sp>
      <p:pic>
        <p:nvPicPr>
          <p:cNvPr id="1447" name="Google Shape;1447;p85"/>
          <p:cNvPicPr preferRelativeResize="0"/>
          <p:nvPr/>
        </p:nvPicPr>
        <p:blipFill>
          <a:blip r:embed="rId3">
            <a:alphaModFix/>
          </a:blip>
          <a:stretch>
            <a:fillRect/>
          </a:stretch>
        </p:blipFill>
        <p:spPr>
          <a:xfrm>
            <a:off x="3216703" y="3002125"/>
            <a:ext cx="2710600" cy="2141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86"/>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How do new virtual machines come into existence?</a:t>
            </a:r>
            <a:endParaRPr sz="1800"/>
          </a:p>
          <a:p>
            <a:pPr indent="0" lvl="0" marL="0" rtl="0" algn="l">
              <a:spcBef>
                <a:spcPts val="0"/>
              </a:spcBef>
              <a:spcAft>
                <a:spcPts val="0"/>
              </a:spcAft>
              <a:buNone/>
            </a:pPr>
            <a:r>
              <a:t/>
            </a:r>
            <a:endParaRPr/>
          </a:p>
        </p:txBody>
      </p:sp>
      <p:sp>
        <p:nvSpPr>
          <p:cNvPr id="1453" name="Google Shape;1453;p86"/>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61950" lvl="0" marL="457200" rtl="0" algn="l">
              <a:lnSpc>
                <a:spcPct val="200000"/>
              </a:lnSpc>
              <a:spcBef>
                <a:spcPts val="0"/>
              </a:spcBef>
              <a:spcAft>
                <a:spcPts val="0"/>
              </a:spcAft>
              <a:buSzPts val="2100"/>
              <a:buChar char="●"/>
            </a:pPr>
            <a:r>
              <a:rPr lang="en" sz="1500"/>
              <a:t>Resource Allocation</a:t>
            </a:r>
            <a:endParaRPr sz="1500"/>
          </a:p>
          <a:p>
            <a:pPr indent="-361950" lvl="0" marL="457200" rtl="0" algn="l">
              <a:lnSpc>
                <a:spcPct val="200000"/>
              </a:lnSpc>
              <a:spcBef>
                <a:spcPts val="0"/>
              </a:spcBef>
              <a:spcAft>
                <a:spcPts val="0"/>
              </a:spcAft>
              <a:buSzPts val="2100"/>
              <a:buChar char="●"/>
            </a:pPr>
            <a:r>
              <a:rPr lang="en" sz="1500"/>
              <a:t>Selecting an Image</a:t>
            </a:r>
            <a:endParaRPr sz="1500"/>
          </a:p>
          <a:p>
            <a:pPr indent="-361950" lvl="0" marL="457200" rtl="0" algn="l">
              <a:lnSpc>
                <a:spcPct val="200000"/>
              </a:lnSpc>
              <a:spcBef>
                <a:spcPts val="0"/>
              </a:spcBef>
              <a:spcAft>
                <a:spcPts val="0"/>
              </a:spcAft>
              <a:buSzPts val="2100"/>
              <a:buChar char="●"/>
            </a:pPr>
            <a:r>
              <a:rPr lang="en" sz="1500"/>
              <a:t>Instance Creation</a:t>
            </a:r>
            <a:endParaRPr sz="1500"/>
          </a:p>
          <a:p>
            <a:pPr indent="-361950" lvl="0" marL="457200" rtl="0" algn="l">
              <a:lnSpc>
                <a:spcPct val="200000"/>
              </a:lnSpc>
              <a:spcBef>
                <a:spcPts val="0"/>
              </a:spcBef>
              <a:spcAft>
                <a:spcPts val="0"/>
              </a:spcAft>
              <a:buSzPts val="2100"/>
              <a:buChar char="●"/>
            </a:pPr>
            <a:r>
              <a:rPr lang="en" sz="1500"/>
              <a:t>Networking and Security Configuration</a:t>
            </a:r>
            <a:endParaRPr sz="1500"/>
          </a:p>
          <a:p>
            <a:pPr indent="-361950" lvl="0" marL="457200" rtl="0" algn="l">
              <a:lnSpc>
                <a:spcPct val="200000"/>
              </a:lnSpc>
              <a:spcBef>
                <a:spcPts val="0"/>
              </a:spcBef>
              <a:spcAft>
                <a:spcPts val="0"/>
              </a:spcAft>
              <a:buSzPts val="2100"/>
              <a:buChar char="●"/>
            </a:pPr>
            <a:r>
              <a:rPr lang="en" sz="1500"/>
              <a:t>Boot Up</a:t>
            </a:r>
            <a:endParaRPr sz="1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87"/>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459" name="Google Shape;1459;p87"/>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1500"/>
              <a:t>Cloud Computing</a:t>
            </a:r>
            <a:endParaRPr sz="1500"/>
          </a:p>
          <a:p>
            <a:pPr indent="-361950" lvl="0" marL="457200" rtl="0" algn="l">
              <a:spcBef>
                <a:spcPts val="0"/>
              </a:spcBef>
              <a:spcAft>
                <a:spcPts val="0"/>
              </a:spcAft>
              <a:buSzPts val="2100"/>
              <a:buChar char="●"/>
            </a:pPr>
            <a:r>
              <a:rPr lang="en" sz="1500"/>
              <a:t>Strengths: Cost Efficiency, Scalability &amp; Flexibility</a:t>
            </a:r>
            <a:endParaRPr sz="1500"/>
          </a:p>
          <a:p>
            <a:pPr indent="-361950" lvl="0" marL="457200" rtl="0" algn="l">
              <a:spcBef>
                <a:spcPts val="0"/>
              </a:spcBef>
              <a:spcAft>
                <a:spcPts val="0"/>
              </a:spcAft>
              <a:buSzPts val="2100"/>
              <a:buChar char="●"/>
            </a:pPr>
            <a:r>
              <a:rPr lang="en" sz="1500"/>
              <a:t>Challenges: Security and Privacy Concerns</a:t>
            </a:r>
            <a:endParaRPr sz="1500"/>
          </a:p>
          <a:p>
            <a:pPr indent="-361950" lvl="0" marL="457200" rtl="0" algn="l">
              <a:spcBef>
                <a:spcPts val="0"/>
              </a:spcBef>
              <a:spcAft>
                <a:spcPts val="0"/>
              </a:spcAft>
              <a:buSzPts val="2100"/>
              <a:buChar char="●"/>
            </a:pPr>
            <a:r>
              <a:rPr lang="en" sz="1500"/>
              <a:t>Future Trends: AI Integration, Edge Computing &amp; Sustainable Cloud</a:t>
            </a:r>
            <a:endParaRPr sz="1800"/>
          </a:p>
        </p:txBody>
      </p:sp>
      <p:pic>
        <p:nvPicPr>
          <p:cNvPr id="1460" name="Google Shape;1460;p87"/>
          <p:cNvPicPr preferRelativeResize="0"/>
          <p:nvPr/>
        </p:nvPicPr>
        <p:blipFill>
          <a:blip r:embed="rId3">
            <a:alphaModFix/>
          </a:blip>
          <a:stretch>
            <a:fillRect/>
          </a:stretch>
        </p:blipFill>
        <p:spPr>
          <a:xfrm>
            <a:off x="2208962" y="2698050"/>
            <a:ext cx="4669126" cy="2445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88"/>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Demo/Supporting Materials</a:t>
            </a:r>
            <a:endParaRPr/>
          </a:p>
        </p:txBody>
      </p:sp>
      <p:sp>
        <p:nvSpPr>
          <p:cNvPr id="1466" name="Google Shape;1466;p88"/>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Finally, I will guide you through a hands practice on how to create your own free server on the cloud. For this example, we will be using AWS.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89"/>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a:t>
            </a:r>
            <a:endParaRPr/>
          </a:p>
        </p:txBody>
      </p:sp>
      <p:sp>
        <p:nvSpPr>
          <p:cNvPr id="1472" name="Google Shape;1472;p89"/>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90"/>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1478" name="Google Shape;1478;p90"/>
          <p:cNvSpPr txBox="1"/>
          <p:nvPr>
            <p:ph idx="1" type="body"/>
          </p:nvPr>
        </p:nvSpPr>
        <p:spPr>
          <a:xfrm>
            <a:off x="663025" y="1076275"/>
            <a:ext cx="7761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Law, Marcus. "Top 10 Biggest Cloud Providers in the World in 2023." Technology Magazine, 15 February 2023, www.technologymagazine.com/top10/top-10-biggest-cloud-providers-in-the-world-in-2023. </a:t>
            </a:r>
            <a:endParaRPr/>
          </a:p>
          <a:p>
            <a:pPr indent="-342900" lvl="0" marL="457200" rtl="0" algn="l">
              <a:spcBef>
                <a:spcPts val="0"/>
              </a:spcBef>
              <a:spcAft>
                <a:spcPts val="0"/>
              </a:spcAft>
              <a:buSzPts val="1800"/>
              <a:buChar char="●"/>
            </a:pPr>
            <a:r>
              <a:rPr lang="en"/>
              <a:t>Mesbahi, Mohammad Reza, et al. “Reliability and High Availability in Cloud Computing Environments: A Reference Roadmap - Human-Centric Computing and Information Sciences.” SpringerOpen, 6 July 2018, hcis-journal.springeropen.com/articles/10.1186/s13673-018-0143-8. </a:t>
            </a:r>
            <a:endParaRPr sz="11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 sz="1100">
                <a:latin typeface="Arial"/>
                <a:ea typeface="Arial"/>
                <a:cs typeface="Arial"/>
                <a:sym typeface="Arial"/>
              </a:rPr>
              <a:t>Runkevicius, Dan. “How Amazon Quietly Powers the Internet.” </a:t>
            </a:r>
            <a:r>
              <a:rPr i="1" lang="en" sz="1100">
                <a:latin typeface="Arial"/>
                <a:ea typeface="Arial"/>
                <a:cs typeface="Arial"/>
                <a:sym typeface="Arial"/>
              </a:rPr>
              <a:t>Forbes</a:t>
            </a:r>
            <a:r>
              <a:rPr lang="en" sz="1100">
                <a:latin typeface="Arial"/>
                <a:ea typeface="Arial"/>
                <a:cs typeface="Arial"/>
                <a:sym typeface="Arial"/>
              </a:rPr>
              <a:t>, 18 Sept. 2020, www.forbes.com/sites/danrunkevicius/2020/09/03/how-amazon-quietly-powers-the-internet/?sh=6d0b47fa3092.</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
              <a:t>CNBC Television. "Cisco CEO on Networking Cloud Launch, New A.I. Capabilities and Cybersecurity." YouTube, uploaded on June 6th 2023, www.youtube.com/watch?v=EEQnNGwHjNE.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39"/>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about after all that?</a:t>
            </a:r>
            <a:endParaRPr/>
          </a:p>
        </p:txBody>
      </p:sp>
      <p:pic>
        <p:nvPicPr>
          <p:cNvPr id="994" name="Google Shape;994;p39"/>
          <p:cNvPicPr preferRelativeResize="0"/>
          <p:nvPr/>
        </p:nvPicPr>
        <p:blipFill>
          <a:blip r:embed="rId3">
            <a:alphaModFix/>
          </a:blip>
          <a:stretch>
            <a:fillRect/>
          </a:stretch>
        </p:blipFill>
        <p:spPr>
          <a:xfrm>
            <a:off x="1152250" y="1066458"/>
            <a:ext cx="1571075" cy="2357539"/>
          </a:xfrm>
          <a:prstGeom prst="rect">
            <a:avLst/>
          </a:prstGeom>
          <a:noFill/>
          <a:ln>
            <a:noFill/>
          </a:ln>
        </p:spPr>
      </p:pic>
      <p:pic>
        <p:nvPicPr>
          <p:cNvPr id="995" name="Google Shape;995;p39"/>
          <p:cNvPicPr preferRelativeResize="0"/>
          <p:nvPr/>
        </p:nvPicPr>
        <p:blipFill rotWithShape="1">
          <a:blip r:embed="rId4">
            <a:alphaModFix/>
          </a:blip>
          <a:srcRect b="10594" l="0" r="0" t="0"/>
          <a:stretch/>
        </p:blipFill>
        <p:spPr>
          <a:xfrm>
            <a:off x="4454225" y="1066450"/>
            <a:ext cx="2620790" cy="1471800"/>
          </a:xfrm>
          <a:prstGeom prst="rect">
            <a:avLst/>
          </a:prstGeom>
          <a:noFill/>
          <a:ln>
            <a:noFill/>
          </a:ln>
        </p:spPr>
      </p:pic>
      <p:sp>
        <p:nvSpPr>
          <p:cNvPr id="996" name="Google Shape;996;p39"/>
          <p:cNvSpPr txBox="1"/>
          <p:nvPr/>
        </p:nvSpPr>
        <p:spPr>
          <a:xfrm>
            <a:off x="4855925" y="2538250"/>
            <a:ext cx="18174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More hardware?</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sp>
        <p:nvSpPr>
          <p:cNvPr id="997" name="Google Shape;997;p39"/>
          <p:cNvSpPr txBox="1"/>
          <p:nvPr/>
        </p:nvSpPr>
        <p:spPr>
          <a:xfrm>
            <a:off x="1073600" y="3472725"/>
            <a:ext cx="18174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Upgrades?</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pic>
        <p:nvPicPr>
          <p:cNvPr id="998" name="Google Shape;998;p39"/>
          <p:cNvPicPr preferRelativeResize="0"/>
          <p:nvPr/>
        </p:nvPicPr>
        <p:blipFill>
          <a:blip r:embed="rId5">
            <a:alphaModFix/>
          </a:blip>
          <a:stretch>
            <a:fillRect/>
          </a:stretch>
        </p:blipFill>
        <p:spPr>
          <a:xfrm>
            <a:off x="4572000" y="3194175"/>
            <a:ext cx="1688083" cy="1471800"/>
          </a:xfrm>
          <a:prstGeom prst="rect">
            <a:avLst/>
          </a:prstGeom>
          <a:noFill/>
          <a:ln>
            <a:noFill/>
          </a:ln>
        </p:spPr>
      </p:pic>
      <p:sp>
        <p:nvSpPr>
          <p:cNvPr id="999" name="Google Shape;999;p39"/>
          <p:cNvSpPr txBox="1"/>
          <p:nvPr/>
        </p:nvSpPr>
        <p:spPr>
          <a:xfrm>
            <a:off x="4507338" y="4733850"/>
            <a:ext cx="18174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Data backups?</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40"/>
          <p:cNvSpPr txBox="1"/>
          <p:nvPr>
            <p:ph type="title"/>
          </p:nvPr>
        </p:nvSpPr>
        <p:spPr>
          <a:xfrm>
            <a:off x="663025" y="445025"/>
            <a:ext cx="77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big things:</a:t>
            </a:r>
            <a:endParaRPr/>
          </a:p>
        </p:txBody>
      </p:sp>
      <p:pic>
        <p:nvPicPr>
          <p:cNvPr id="1005" name="Google Shape;1005;p40"/>
          <p:cNvPicPr preferRelativeResize="0"/>
          <p:nvPr/>
        </p:nvPicPr>
        <p:blipFill>
          <a:blip r:embed="rId3">
            <a:alphaModFix/>
          </a:blip>
          <a:stretch>
            <a:fillRect/>
          </a:stretch>
        </p:blipFill>
        <p:spPr>
          <a:xfrm>
            <a:off x="2726025" y="1743000"/>
            <a:ext cx="1492875" cy="1492875"/>
          </a:xfrm>
          <a:prstGeom prst="rect">
            <a:avLst/>
          </a:prstGeom>
          <a:noFill/>
          <a:ln>
            <a:noFill/>
          </a:ln>
        </p:spPr>
      </p:pic>
      <p:sp>
        <p:nvSpPr>
          <p:cNvPr id="1006" name="Google Shape;1006;p40"/>
          <p:cNvSpPr/>
          <p:nvPr/>
        </p:nvSpPr>
        <p:spPr>
          <a:xfrm>
            <a:off x="4642450" y="2197913"/>
            <a:ext cx="800400" cy="800400"/>
          </a:xfrm>
          <a:prstGeom prst="plus">
            <a:avLst>
              <a:gd fmla="val 44175"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40"/>
          <p:cNvPicPr preferRelativeResize="0"/>
          <p:nvPr/>
        </p:nvPicPr>
        <p:blipFill>
          <a:blip r:embed="rId4">
            <a:alphaModFix/>
          </a:blip>
          <a:stretch>
            <a:fillRect/>
          </a:stretch>
        </p:blipFill>
        <p:spPr>
          <a:xfrm>
            <a:off x="5741375" y="1743000"/>
            <a:ext cx="1492874" cy="1492874"/>
          </a:xfrm>
          <a:prstGeom prst="rect">
            <a:avLst/>
          </a:prstGeom>
          <a:noFill/>
          <a:ln>
            <a:noFill/>
          </a:ln>
        </p:spPr>
      </p:pic>
      <p:pic>
        <p:nvPicPr>
          <p:cNvPr id="1008" name="Google Shape;1008;p40"/>
          <p:cNvPicPr preferRelativeResize="0"/>
          <p:nvPr/>
        </p:nvPicPr>
        <p:blipFill rotWithShape="1">
          <a:blip r:embed="rId5">
            <a:alphaModFix/>
          </a:blip>
          <a:srcRect b="8146" l="80102" r="6919" t="49947"/>
          <a:stretch/>
        </p:blipFill>
        <p:spPr>
          <a:xfrm>
            <a:off x="214275" y="2290625"/>
            <a:ext cx="1304627" cy="2807501"/>
          </a:xfrm>
          <a:prstGeom prst="rect">
            <a:avLst/>
          </a:prstGeom>
          <a:noFill/>
          <a:ln>
            <a:noFill/>
          </a:ln>
        </p:spPr>
      </p:pic>
      <p:sp>
        <p:nvSpPr>
          <p:cNvPr id="1009" name="Google Shape;1009;p40"/>
          <p:cNvSpPr/>
          <p:nvPr/>
        </p:nvSpPr>
        <p:spPr>
          <a:xfrm>
            <a:off x="1771125" y="2152175"/>
            <a:ext cx="2572800" cy="891900"/>
          </a:xfrm>
          <a:prstGeom prst="wedgeEllipseCallout">
            <a:avLst>
              <a:gd fmla="val -74099" name="adj1"/>
              <a:gd fmla="val 1075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txBox="1"/>
          <p:nvPr/>
        </p:nvSpPr>
        <p:spPr>
          <a:xfrm>
            <a:off x="2063350" y="2393875"/>
            <a:ext cx="33846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On second thought…</a:t>
            </a:r>
            <a:endParaRPr>
              <a:latin typeface="Nunito"/>
              <a:ea typeface="Nunito"/>
              <a:cs typeface="Nunito"/>
              <a:sym typeface="Nunito"/>
            </a:endParaRPr>
          </a:p>
        </p:txBody>
      </p:sp>
      <p:sp>
        <p:nvSpPr>
          <p:cNvPr id="1011" name="Google Shape;1011;p40"/>
          <p:cNvSpPr txBox="1"/>
          <p:nvPr/>
        </p:nvSpPr>
        <p:spPr>
          <a:xfrm>
            <a:off x="2075513" y="3536075"/>
            <a:ext cx="279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Nunito"/>
                <a:ea typeface="Nunito"/>
                <a:cs typeface="Nunito"/>
                <a:sym typeface="Nunito"/>
              </a:rPr>
              <a:t>But wait!</a:t>
            </a:r>
            <a:endParaRPr sz="2500">
              <a:solidFill>
                <a:schemeClr val="lt1"/>
              </a:solidFill>
              <a:latin typeface="Nunito"/>
              <a:ea typeface="Nunito"/>
              <a:cs typeface="Nunito"/>
              <a:sym typeface="Nunito"/>
            </a:endParaRPr>
          </a:p>
        </p:txBody>
      </p:sp>
      <p:sp>
        <p:nvSpPr>
          <p:cNvPr id="1012" name="Google Shape;1012;p40"/>
          <p:cNvSpPr txBox="1"/>
          <p:nvPr/>
        </p:nvSpPr>
        <p:spPr>
          <a:xfrm>
            <a:off x="4343925" y="3770100"/>
            <a:ext cx="29352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Nunito"/>
                <a:ea typeface="Nunito"/>
                <a:cs typeface="Nunito"/>
                <a:sym typeface="Nunito"/>
              </a:rPr>
              <a:t>Cloud Computing is here to help!</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41"/>
          <p:cNvSpPr txBox="1"/>
          <p:nvPr>
            <p:ph type="ctrTitle"/>
          </p:nvPr>
        </p:nvSpPr>
        <p:spPr>
          <a:xfrm flipH="1">
            <a:off x="881100" y="1820125"/>
            <a:ext cx="7381800" cy="165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What is cloud computing?</a:t>
            </a:r>
            <a:endParaRPr sz="5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42"/>
          <p:cNvSpPr txBox="1"/>
          <p:nvPr>
            <p:ph type="ctrTitle"/>
          </p:nvPr>
        </p:nvSpPr>
        <p:spPr>
          <a:xfrm flipH="1">
            <a:off x="4860300" y="1585468"/>
            <a:ext cx="23220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Definition:</a:t>
            </a:r>
            <a:endParaRPr/>
          </a:p>
        </p:txBody>
      </p:sp>
      <p:sp>
        <p:nvSpPr>
          <p:cNvPr id="1023" name="Google Shape;1023;p42"/>
          <p:cNvSpPr txBox="1"/>
          <p:nvPr>
            <p:ph idx="1" type="subTitle"/>
          </p:nvPr>
        </p:nvSpPr>
        <p:spPr>
          <a:xfrm flipH="1">
            <a:off x="4860300" y="2575525"/>
            <a:ext cx="2820900" cy="11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resources, and applications that are run and stored on remote resources, accessed over the internet </a:t>
            </a:r>
            <a:endParaRPr/>
          </a:p>
        </p:txBody>
      </p:sp>
      <p:pic>
        <p:nvPicPr>
          <p:cNvPr id="1024" name="Google Shape;1024;p42"/>
          <p:cNvPicPr preferRelativeResize="0"/>
          <p:nvPr/>
        </p:nvPicPr>
        <p:blipFill>
          <a:blip r:embed="rId3">
            <a:alphaModFix/>
          </a:blip>
          <a:stretch>
            <a:fillRect/>
          </a:stretch>
        </p:blipFill>
        <p:spPr>
          <a:xfrm>
            <a:off x="422625" y="685000"/>
            <a:ext cx="3864299" cy="3864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ook Up at the Sky Day by Slidesgo">
  <a:themeElements>
    <a:clrScheme name="Simple Light">
      <a:dk1>
        <a:srgbClr val="0F214E"/>
      </a:dk1>
      <a:lt1>
        <a:srgbClr val="112D75"/>
      </a:lt1>
      <a:dk2>
        <a:srgbClr val="F3F3F3"/>
      </a:dk2>
      <a:lt2>
        <a:srgbClr val="BBD4E2"/>
      </a:lt2>
      <a:accent1>
        <a:srgbClr val="4888C1"/>
      </a:accent1>
      <a:accent2>
        <a:srgbClr val="2A5395"/>
      </a:accent2>
      <a:accent3>
        <a:srgbClr val="FFFFFF"/>
      </a:accent3>
      <a:accent4>
        <a:srgbClr val="DFC3A4"/>
      </a:accent4>
      <a:accent5>
        <a:srgbClr val="C0A588"/>
      </a:accent5>
      <a:accent6>
        <a:srgbClr val="70ACE2"/>
      </a:accent6>
      <a:hlink>
        <a:srgbClr val="2B47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